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726" r:id="rId1"/>
  </p:sldMasterIdLst>
  <p:notesMasterIdLst>
    <p:notesMasterId r:id="rId21"/>
  </p:notesMasterIdLst>
  <p:handoutMasterIdLst>
    <p:handoutMasterId r:id="rId22"/>
  </p:handoutMasterIdLst>
  <p:sldIdLst>
    <p:sldId id="320" r:id="rId2"/>
    <p:sldId id="294" r:id="rId3"/>
    <p:sldId id="311" r:id="rId4"/>
    <p:sldId id="321" r:id="rId5"/>
    <p:sldId id="313" r:id="rId6"/>
    <p:sldId id="260" r:id="rId7"/>
    <p:sldId id="314" r:id="rId8"/>
    <p:sldId id="315" r:id="rId9"/>
    <p:sldId id="316" r:id="rId10"/>
    <p:sldId id="317" r:id="rId11"/>
    <p:sldId id="318" r:id="rId12"/>
    <p:sldId id="304" r:id="rId13"/>
    <p:sldId id="319" r:id="rId14"/>
    <p:sldId id="307" r:id="rId15"/>
    <p:sldId id="295" r:id="rId16"/>
    <p:sldId id="306" r:id="rId17"/>
    <p:sldId id="299" r:id="rId18"/>
    <p:sldId id="322" r:id="rId19"/>
    <p:sldId id="297" r:id="rId20"/>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99FF"/>
    <a:srgbClr val="FFF9CD"/>
    <a:srgbClr val="2DA2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417" autoAdjust="0"/>
    <p:restoredTop sz="86057" autoAdjust="0"/>
  </p:normalViewPr>
  <p:slideViewPr>
    <p:cSldViewPr>
      <p:cViewPr varScale="1">
        <p:scale>
          <a:sx n="75" d="100"/>
          <a:sy n="75" d="100"/>
        </p:scale>
        <p:origin x="258" y="72"/>
      </p:cViewPr>
      <p:guideLst>
        <p:guide orient="horz" pos="2160"/>
        <p:guide pos="2880"/>
      </p:guideLst>
    </p:cSldViewPr>
  </p:slideViewPr>
  <p:notesTextViewPr>
    <p:cViewPr>
      <p:scale>
        <a:sx n="1" d="1"/>
        <a:sy n="1" d="1"/>
      </p:scale>
      <p:origin x="0" y="0"/>
    </p:cViewPr>
  </p:notesTextViewPr>
  <p:sorterViewPr>
    <p:cViewPr>
      <p:scale>
        <a:sx n="100" d="100"/>
        <a:sy n="100" d="100"/>
      </p:scale>
      <p:origin x="0" y="-1752"/>
    </p:cViewPr>
  </p:sorterViewPr>
  <p:notesViewPr>
    <p:cSldViewPr>
      <p:cViewPr varScale="1">
        <p:scale>
          <a:sx n="87" d="100"/>
          <a:sy n="87" d="100"/>
        </p:scale>
        <p:origin x="-2994"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226"/>
          </a:xfrm>
          <a:prstGeom prst="rect">
            <a:avLst/>
          </a:prstGeom>
        </p:spPr>
        <p:txBody>
          <a:bodyPr vert="horz" lIns="96655" tIns="48327" rIns="96655" bIns="48327" rtlCol="0"/>
          <a:lstStyle>
            <a:lvl1pPr algn="l" eaLnBrk="1" hangingPunct="1">
              <a:defRPr sz="1200">
                <a:cs typeface="Arial" charset="0"/>
              </a:defRPr>
            </a:lvl1pPr>
          </a:lstStyle>
          <a:p>
            <a:pPr>
              <a:defRPr/>
            </a:pPr>
            <a:endParaRPr lang="en-US"/>
          </a:p>
        </p:txBody>
      </p:sp>
      <p:sp>
        <p:nvSpPr>
          <p:cNvPr id="3" name="Date Placeholder 2"/>
          <p:cNvSpPr>
            <a:spLocks noGrp="1"/>
          </p:cNvSpPr>
          <p:nvPr>
            <p:ph type="dt" sz="quarter" idx="1"/>
          </p:nvPr>
        </p:nvSpPr>
        <p:spPr>
          <a:xfrm>
            <a:off x="4142962" y="0"/>
            <a:ext cx="3170583" cy="480226"/>
          </a:xfrm>
          <a:prstGeom prst="rect">
            <a:avLst/>
          </a:prstGeom>
        </p:spPr>
        <p:txBody>
          <a:bodyPr vert="horz" wrap="square" lIns="96655" tIns="48327" rIns="96655" bIns="48327" numCol="1" anchor="t" anchorCtr="0" compatLnSpc="1">
            <a:prstTxWarp prst="textNoShape">
              <a:avLst/>
            </a:prstTxWarp>
          </a:bodyPr>
          <a:lstStyle>
            <a:lvl1pPr algn="r" eaLnBrk="1" hangingPunct="1">
              <a:defRPr sz="1200">
                <a:cs typeface="Arial" panose="020B0604020202020204" pitchFamily="34" charset="0"/>
              </a:defRPr>
            </a:lvl1pPr>
          </a:lstStyle>
          <a:p>
            <a:pPr>
              <a:defRPr/>
            </a:pPr>
            <a:endParaRPr lang="en-US" altLang="en-US"/>
          </a:p>
        </p:txBody>
      </p:sp>
      <p:sp>
        <p:nvSpPr>
          <p:cNvPr id="4" name="Footer Placeholder 3"/>
          <p:cNvSpPr>
            <a:spLocks noGrp="1"/>
          </p:cNvSpPr>
          <p:nvPr>
            <p:ph type="ftr" sz="quarter" idx="2"/>
          </p:nvPr>
        </p:nvSpPr>
        <p:spPr>
          <a:xfrm>
            <a:off x="0" y="9119325"/>
            <a:ext cx="3170583" cy="480226"/>
          </a:xfrm>
          <a:prstGeom prst="rect">
            <a:avLst/>
          </a:prstGeom>
        </p:spPr>
        <p:txBody>
          <a:bodyPr vert="horz" lIns="96655" tIns="48327" rIns="96655" bIns="48327" rtlCol="0" anchor="b"/>
          <a:lstStyle>
            <a:lvl1pPr algn="l" eaLnBrk="1" hangingPunct="1">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4142962" y="9119325"/>
            <a:ext cx="3170583" cy="480226"/>
          </a:xfrm>
          <a:prstGeom prst="rect">
            <a:avLst/>
          </a:prstGeom>
        </p:spPr>
        <p:txBody>
          <a:bodyPr vert="horz" wrap="square" lIns="96655" tIns="48327" rIns="96655" bIns="48327" numCol="1" anchor="b" anchorCtr="0" compatLnSpc="1">
            <a:prstTxWarp prst="textNoShape">
              <a:avLst/>
            </a:prstTxWarp>
          </a:bodyPr>
          <a:lstStyle>
            <a:lvl1pPr algn="r" eaLnBrk="1" hangingPunct="1">
              <a:defRPr sz="1200"/>
            </a:lvl1pPr>
          </a:lstStyle>
          <a:p>
            <a:fld id="{7E4B3B2B-73CE-430D-A54C-27DAC73F0F23}" type="slidenum">
              <a:rPr lang="en-US" altLang="en-US"/>
              <a:pPr/>
              <a:t>‹#›</a:t>
            </a:fld>
            <a:endParaRPr lang="en-US" altLang="en-US"/>
          </a:p>
        </p:txBody>
      </p:sp>
    </p:spTree>
    <p:extLst>
      <p:ext uri="{BB962C8B-B14F-4D97-AF65-F5344CB8AC3E}">
        <p14:creationId xmlns:p14="http://schemas.microsoft.com/office/powerpoint/2010/main" val="35198202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226"/>
          </a:xfrm>
          <a:prstGeom prst="rect">
            <a:avLst/>
          </a:prstGeom>
        </p:spPr>
        <p:txBody>
          <a:bodyPr vert="horz" lIns="96655" tIns="48327" rIns="96655" bIns="48327"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142962" y="0"/>
            <a:ext cx="3170583" cy="480226"/>
          </a:xfrm>
          <a:prstGeom prst="rect">
            <a:avLst/>
          </a:prstGeom>
        </p:spPr>
        <p:txBody>
          <a:bodyPr vert="horz" wrap="square" lIns="96655" tIns="48327" rIns="96655" bIns="48327" numCol="1" anchor="t" anchorCtr="0" compatLnSpc="1">
            <a:prstTxWarp prst="textNoShape">
              <a:avLst/>
            </a:prstTxWarp>
          </a:bodyPr>
          <a:lstStyle>
            <a:lvl1pPr algn="r" eaLnBrk="1" hangingPunct="1">
              <a:defRPr sz="1200">
                <a:cs typeface="Arial" panose="020B0604020202020204" pitchFamily="34" charset="0"/>
              </a:defRPr>
            </a:lvl1pPr>
          </a:lstStyle>
          <a:p>
            <a:pPr>
              <a:defRPr/>
            </a:pPr>
            <a:endParaRPr lang="en-US" alt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5" tIns="48327" rIns="96655" bIns="48327" rtlCol="0" anchor="ctr"/>
          <a:lstStyle/>
          <a:p>
            <a:pPr lvl="0"/>
            <a:endParaRPr lang="en-US" noProof="0"/>
          </a:p>
        </p:txBody>
      </p:sp>
      <p:sp>
        <p:nvSpPr>
          <p:cNvPr id="5" name="Notes Placeholder 4"/>
          <p:cNvSpPr>
            <a:spLocks noGrp="1"/>
          </p:cNvSpPr>
          <p:nvPr>
            <p:ph type="body" sz="quarter" idx="3"/>
          </p:nvPr>
        </p:nvSpPr>
        <p:spPr>
          <a:xfrm>
            <a:off x="732183" y="4561313"/>
            <a:ext cx="5850835" cy="4320375"/>
          </a:xfrm>
          <a:prstGeom prst="rect">
            <a:avLst/>
          </a:prstGeom>
        </p:spPr>
        <p:txBody>
          <a:bodyPr vert="horz" lIns="96655" tIns="48327" rIns="96655" bIns="4832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19325"/>
            <a:ext cx="3170583" cy="480226"/>
          </a:xfrm>
          <a:prstGeom prst="rect">
            <a:avLst/>
          </a:prstGeom>
        </p:spPr>
        <p:txBody>
          <a:bodyPr vert="horz" lIns="96655" tIns="48327" rIns="96655" bIns="48327"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2962" y="9119325"/>
            <a:ext cx="3170583" cy="480226"/>
          </a:xfrm>
          <a:prstGeom prst="rect">
            <a:avLst/>
          </a:prstGeom>
        </p:spPr>
        <p:txBody>
          <a:bodyPr vert="horz" wrap="square" lIns="96655" tIns="48327" rIns="96655" bIns="48327" numCol="1" anchor="b" anchorCtr="0" compatLnSpc="1">
            <a:prstTxWarp prst="textNoShape">
              <a:avLst/>
            </a:prstTxWarp>
          </a:bodyPr>
          <a:lstStyle>
            <a:lvl1pPr algn="r" eaLnBrk="1" hangingPunct="1">
              <a:defRPr sz="1200"/>
            </a:lvl1pPr>
          </a:lstStyle>
          <a:p>
            <a:fld id="{231AFAE4-38D3-494A-8B33-83D6FFFD3FD0}" type="slidenum">
              <a:rPr lang="en-US" altLang="en-US"/>
              <a:pPr/>
              <a:t>‹#›</a:t>
            </a:fld>
            <a:endParaRPr lang="en-US" altLang="en-US"/>
          </a:p>
        </p:txBody>
      </p:sp>
    </p:spTree>
    <p:extLst>
      <p:ext uri="{BB962C8B-B14F-4D97-AF65-F5344CB8AC3E}">
        <p14:creationId xmlns:p14="http://schemas.microsoft.com/office/powerpoint/2010/main" val="112344622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85130" indent="-300829">
              <a:spcBef>
                <a:spcPct val="30000"/>
              </a:spcBef>
              <a:defRPr sz="1200">
                <a:solidFill>
                  <a:schemeClr val="tx1"/>
                </a:solidFill>
                <a:latin typeface="Calibri" pitchFamily="34" charset="0"/>
              </a:defRPr>
            </a:lvl2pPr>
            <a:lvl3pPr marL="1206621" indent="-241324">
              <a:spcBef>
                <a:spcPct val="30000"/>
              </a:spcBef>
              <a:defRPr sz="1200">
                <a:solidFill>
                  <a:schemeClr val="tx1"/>
                </a:solidFill>
                <a:latin typeface="Calibri" pitchFamily="34" charset="0"/>
              </a:defRPr>
            </a:lvl3pPr>
            <a:lvl4pPr marL="1690922" indent="-241324">
              <a:spcBef>
                <a:spcPct val="30000"/>
              </a:spcBef>
              <a:defRPr sz="1200">
                <a:solidFill>
                  <a:schemeClr val="tx1"/>
                </a:solidFill>
                <a:latin typeface="Calibri" pitchFamily="34" charset="0"/>
              </a:defRPr>
            </a:lvl4pPr>
            <a:lvl5pPr marL="2173571" indent="-241324">
              <a:spcBef>
                <a:spcPct val="30000"/>
              </a:spcBef>
              <a:defRPr sz="1200">
                <a:solidFill>
                  <a:schemeClr val="tx1"/>
                </a:solidFill>
                <a:latin typeface="Calibri" pitchFamily="34" charset="0"/>
              </a:defRPr>
            </a:lvl5pPr>
            <a:lvl6pPr marL="2649607" indent="-241324" eaLnBrk="0" fontAlgn="base" hangingPunct="0">
              <a:spcBef>
                <a:spcPct val="30000"/>
              </a:spcBef>
              <a:spcAft>
                <a:spcPct val="0"/>
              </a:spcAft>
              <a:defRPr sz="1200">
                <a:solidFill>
                  <a:schemeClr val="tx1"/>
                </a:solidFill>
                <a:latin typeface="Calibri" pitchFamily="34" charset="0"/>
              </a:defRPr>
            </a:lvl6pPr>
            <a:lvl7pPr marL="3125644" indent="-241324" eaLnBrk="0" fontAlgn="base" hangingPunct="0">
              <a:spcBef>
                <a:spcPct val="30000"/>
              </a:spcBef>
              <a:spcAft>
                <a:spcPct val="0"/>
              </a:spcAft>
              <a:defRPr sz="1200">
                <a:solidFill>
                  <a:schemeClr val="tx1"/>
                </a:solidFill>
                <a:latin typeface="Calibri" pitchFamily="34" charset="0"/>
              </a:defRPr>
            </a:lvl7pPr>
            <a:lvl8pPr marL="3601681" indent="-241324" eaLnBrk="0" fontAlgn="base" hangingPunct="0">
              <a:spcBef>
                <a:spcPct val="30000"/>
              </a:spcBef>
              <a:spcAft>
                <a:spcPct val="0"/>
              </a:spcAft>
              <a:defRPr sz="1200">
                <a:solidFill>
                  <a:schemeClr val="tx1"/>
                </a:solidFill>
                <a:latin typeface="Calibri" pitchFamily="34" charset="0"/>
              </a:defRPr>
            </a:lvl8pPr>
            <a:lvl9pPr marL="4077717" indent="-241324" eaLnBrk="0" fontAlgn="base" hangingPunct="0">
              <a:spcBef>
                <a:spcPct val="30000"/>
              </a:spcBef>
              <a:spcAft>
                <a:spcPct val="0"/>
              </a:spcAft>
              <a:defRPr sz="1200">
                <a:solidFill>
                  <a:schemeClr val="tx1"/>
                </a:solidFill>
                <a:latin typeface="Calibri" pitchFamily="34" charset="0"/>
              </a:defRPr>
            </a:lvl9pPr>
          </a:lstStyle>
          <a:p>
            <a:pPr>
              <a:spcBef>
                <a:spcPct val="0"/>
              </a:spcBef>
            </a:pPr>
            <a:fld id="{A4CABE53-C0E7-466E-A9A0-03259A13F3AD}" type="slidenum">
              <a:rPr lang="en-US" altLang="en-US"/>
              <a:pPr>
                <a:spcBef>
                  <a:spcPct val="0"/>
                </a:spcBef>
              </a:pPr>
              <a:t>1</a:t>
            </a:fld>
            <a:endParaRPr lang="en-US" altLang="en-US"/>
          </a:p>
        </p:txBody>
      </p:sp>
      <p:sp>
        <p:nvSpPr>
          <p:cNvPr id="5" name="Footer Placeholder 4"/>
          <p:cNvSpPr>
            <a:spLocks noGrp="1"/>
          </p:cNvSpPr>
          <p:nvPr>
            <p:ph type="ftr" sz="quarter" idx="4"/>
          </p:nvPr>
        </p:nvSpPr>
        <p:spPr/>
        <p:txBody>
          <a:bodyPr/>
          <a:lstStyle/>
          <a:p>
            <a:pPr>
              <a:defRPr/>
            </a:pPr>
            <a:endParaRPr lang="en-US"/>
          </a:p>
        </p:txBody>
      </p:sp>
      <p:sp>
        <p:nvSpPr>
          <p:cNvPr id="2" name="Date Placeholder 1"/>
          <p:cNvSpPr>
            <a:spLocks noGrp="1"/>
          </p:cNvSpPr>
          <p:nvPr>
            <p:ph type="dt" idx="10"/>
          </p:nvPr>
        </p:nvSpPr>
        <p:spPr/>
        <p:txBody>
          <a:bodyPr/>
          <a:lstStyle/>
          <a:p>
            <a:pPr>
              <a:defRPr/>
            </a:pPr>
            <a:endParaRPr lang="en-US" altLang="en-US"/>
          </a:p>
        </p:txBody>
      </p:sp>
      <p:sp>
        <p:nvSpPr>
          <p:cNvPr id="3" name="Header Placeholder 2"/>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2182824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endParaRPr lang="en-US"/>
          </a:p>
        </p:txBody>
      </p:sp>
      <p:sp>
        <p:nvSpPr>
          <p:cNvPr id="245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85130" indent="-300829">
              <a:spcBef>
                <a:spcPct val="30000"/>
              </a:spcBef>
              <a:defRPr sz="1200">
                <a:solidFill>
                  <a:schemeClr val="tx1"/>
                </a:solidFill>
                <a:latin typeface="Calibri" pitchFamily="34" charset="0"/>
              </a:defRPr>
            </a:lvl2pPr>
            <a:lvl3pPr marL="1206621" indent="-241324">
              <a:spcBef>
                <a:spcPct val="30000"/>
              </a:spcBef>
              <a:defRPr sz="1200">
                <a:solidFill>
                  <a:schemeClr val="tx1"/>
                </a:solidFill>
                <a:latin typeface="Calibri" pitchFamily="34" charset="0"/>
              </a:defRPr>
            </a:lvl3pPr>
            <a:lvl4pPr marL="1690922" indent="-241324">
              <a:spcBef>
                <a:spcPct val="30000"/>
              </a:spcBef>
              <a:defRPr sz="1200">
                <a:solidFill>
                  <a:schemeClr val="tx1"/>
                </a:solidFill>
                <a:latin typeface="Calibri" pitchFamily="34" charset="0"/>
              </a:defRPr>
            </a:lvl4pPr>
            <a:lvl5pPr marL="2173571" indent="-241324">
              <a:spcBef>
                <a:spcPct val="30000"/>
              </a:spcBef>
              <a:defRPr sz="1200">
                <a:solidFill>
                  <a:schemeClr val="tx1"/>
                </a:solidFill>
                <a:latin typeface="Calibri" pitchFamily="34" charset="0"/>
              </a:defRPr>
            </a:lvl5pPr>
            <a:lvl6pPr marL="2649607" indent="-241324" eaLnBrk="0" fontAlgn="base" hangingPunct="0">
              <a:spcBef>
                <a:spcPct val="30000"/>
              </a:spcBef>
              <a:spcAft>
                <a:spcPct val="0"/>
              </a:spcAft>
              <a:defRPr sz="1200">
                <a:solidFill>
                  <a:schemeClr val="tx1"/>
                </a:solidFill>
                <a:latin typeface="Calibri" pitchFamily="34" charset="0"/>
              </a:defRPr>
            </a:lvl6pPr>
            <a:lvl7pPr marL="3125644" indent="-241324" eaLnBrk="0" fontAlgn="base" hangingPunct="0">
              <a:spcBef>
                <a:spcPct val="30000"/>
              </a:spcBef>
              <a:spcAft>
                <a:spcPct val="0"/>
              </a:spcAft>
              <a:defRPr sz="1200">
                <a:solidFill>
                  <a:schemeClr val="tx1"/>
                </a:solidFill>
                <a:latin typeface="Calibri" pitchFamily="34" charset="0"/>
              </a:defRPr>
            </a:lvl7pPr>
            <a:lvl8pPr marL="3601681" indent="-241324" eaLnBrk="0" fontAlgn="base" hangingPunct="0">
              <a:spcBef>
                <a:spcPct val="30000"/>
              </a:spcBef>
              <a:spcAft>
                <a:spcPct val="0"/>
              </a:spcAft>
              <a:defRPr sz="1200">
                <a:solidFill>
                  <a:schemeClr val="tx1"/>
                </a:solidFill>
                <a:latin typeface="Calibri" pitchFamily="34" charset="0"/>
              </a:defRPr>
            </a:lvl8pPr>
            <a:lvl9pPr marL="4077717" indent="-241324" eaLnBrk="0" fontAlgn="base" hangingPunct="0">
              <a:spcBef>
                <a:spcPct val="30000"/>
              </a:spcBef>
              <a:spcAft>
                <a:spcPct val="0"/>
              </a:spcAft>
              <a:defRPr sz="1200">
                <a:solidFill>
                  <a:schemeClr val="tx1"/>
                </a:solidFill>
                <a:latin typeface="Calibri" pitchFamily="34" charset="0"/>
              </a:defRPr>
            </a:lvl9pPr>
          </a:lstStyle>
          <a:p>
            <a:pPr>
              <a:spcBef>
                <a:spcPct val="0"/>
              </a:spcBef>
            </a:pPr>
            <a:fld id="{F0C8BD57-A7E2-4819-945C-D04AC5492E71}" type="slidenum">
              <a:rPr lang="en-US" altLang="en-US"/>
              <a:pPr>
                <a:spcBef>
                  <a:spcPct val="0"/>
                </a:spcBef>
              </a:pPr>
              <a:t>10</a:t>
            </a:fld>
            <a:endParaRPr lang="en-US" altLang="en-US"/>
          </a:p>
        </p:txBody>
      </p:sp>
      <p:sp>
        <p:nvSpPr>
          <p:cNvPr id="2" name="Date Placeholder 1"/>
          <p:cNvSpPr>
            <a:spLocks noGrp="1"/>
          </p:cNvSpPr>
          <p:nvPr>
            <p:ph type="dt" idx="10"/>
          </p:nvPr>
        </p:nvSpPr>
        <p:spPr/>
        <p:txBody>
          <a:bodyPr/>
          <a:lstStyle/>
          <a:p>
            <a:pPr>
              <a:defRPr/>
            </a:pPr>
            <a:endParaRPr lang="en-US" altLang="en-US"/>
          </a:p>
        </p:txBody>
      </p:sp>
      <p:sp>
        <p:nvSpPr>
          <p:cNvPr id="3" name="Header Placeholder 2"/>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846690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85130" indent="-300829">
              <a:spcBef>
                <a:spcPct val="30000"/>
              </a:spcBef>
              <a:defRPr sz="1200">
                <a:solidFill>
                  <a:schemeClr val="tx1"/>
                </a:solidFill>
                <a:latin typeface="Calibri" pitchFamily="34" charset="0"/>
              </a:defRPr>
            </a:lvl2pPr>
            <a:lvl3pPr marL="1206621" indent="-241324">
              <a:spcBef>
                <a:spcPct val="30000"/>
              </a:spcBef>
              <a:defRPr sz="1200">
                <a:solidFill>
                  <a:schemeClr val="tx1"/>
                </a:solidFill>
                <a:latin typeface="Calibri" pitchFamily="34" charset="0"/>
              </a:defRPr>
            </a:lvl3pPr>
            <a:lvl4pPr marL="1690922" indent="-241324">
              <a:spcBef>
                <a:spcPct val="30000"/>
              </a:spcBef>
              <a:defRPr sz="1200">
                <a:solidFill>
                  <a:schemeClr val="tx1"/>
                </a:solidFill>
                <a:latin typeface="Calibri" pitchFamily="34" charset="0"/>
              </a:defRPr>
            </a:lvl4pPr>
            <a:lvl5pPr marL="2173571" indent="-241324">
              <a:spcBef>
                <a:spcPct val="30000"/>
              </a:spcBef>
              <a:defRPr sz="1200">
                <a:solidFill>
                  <a:schemeClr val="tx1"/>
                </a:solidFill>
                <a:latin typeface="Calibri" pitchFamily="34" charset="0"/>
              </a:defRPr>
            </a:lvl5pPr>
            <a:lvl6pPr marL="2649607" indent="-241324" eaLnBrk="0" fontAlgn="base" hangingPunct="0">
              <a:spcBef>
                <a:spcPct val="30000"/>
              </a:spcBef>
              <a:spcAft>
                <a:spcPct val="0"/>
              </a:spcAft>
              <a:defRPr sz="1200">
                <a:solidFill>
                  <a:schemeClr val="tx1"/>
                </a:solidFill>
                <a:latin typeface="Calibri" pitchFamily="34" charset="0"/>
              </a:defRPr>
            </a:lvl6pPr>
            <a:lvl7pPr marL="3125644" indent="-241324" eaLnBrk="0" fontAlgn="base" hangingPunct="0">
              <a:spcBef>
                <a:spcPct val="30000"/>
              </a:spcBef>
              <a:spcAft>
                <a:spcPct val="0"/>
              </a:spcAft>
              <a:defRPr sz="1200">
                <a:solidFill>
                  <a:schemeClr val="tx1"/>
                </a:solidFill>
                <a:latin typeface="Calibri" pitchFamily="34" charset="0"/>
              </a:defRPr>
            </a:lvl7pPr>
            <a:lvl8pPr marL="3601681" indent="-241324" eaLnBrk="0" fontAlgn="base" hangingPunct="0">
              <a:spcBef>
                <a:spcPct val="30000"/>
              </a:spcBef>
              <a:spcAft>
                <a:spcPct val="0"/>
              </a:spcAft>
              <a:defRPr sz="1200">
                <a:solidFill>
                  <a:schemeClr val="tx1"/>
                </a:solidFill>
                <a:latin typeface="Calibri" pitchFamily="34" charset="0"/>
              </a:defRPr>
            </a:lvl8pPr>
            <a:lvl9pPr marL="4077717" indent="-241324" eaLnBrk="0" fontAlgn="base" hangingPunct="0">
              <a:spcBef>
                <a:spcPct val="30000"/>
              </a:spcBef>
              <a:spcAft>
                <a:spcPct val="0"/>
              </a:spcAft>
              <a:defRPr sz="1200">
                <a:solidFill>
                  <a:schemeClr val="tx1"/>
                </a:solidFill>
                <a:latin typeface="Calibri" pitchFamily="34" charset="0"/>
              </a:defRPr>
            </a:lvl9pPr>
          </a:lstStyle>
          <a:p>
            <a:pPr>
              <a:spcBef>
                <a:spcPct val="0"/>
              </a:spcBef>
            </a:pPr>
            <a:fld id="{FC38911C-7949-410E-8189-AD124DF8107C}" type="slidenum">
              <a:rPr lang="en-US" altLang="en-US"/>
              <a:pPr>
                <a:spcBef>
                  <a:spcPct val="0"/>
                </a:spcBef>
              </a:pPr>
              <a:t>11</a:t>
            </a:fld>
            <a:endParaRPr lang="en-US" altLang="en-US"/>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In TaxSlayer , there is no separate input line for Railroad Retirement Tier 1 benefits.	</a:t>
            </a:r>
          </a:p>
        </p:txBody>
      </p:sp>
      <p:sp>
        <p:nvSpPr>
          <p:cNvPr id="2" name="Footer Placeholder 1"/>
          <p:cNvSpPr>
            <a:spLocks noGrp="1"/>
          </p:cNvSpPr>
          <p:nvPr>
            <p:ph type="ftr" sz="quarter" idx="4"/>
          </p:nvPr>
        </p:nvSpPr>
        <p:spPr/>
        <p:txBody>
          <a:bodyPr/>
          <a:lstStyle/>
          <a:p>
            <a:pPr>
              <a:defRPr/>
            </a:pPr>
            <a:endParaRPr lang="en-US"/>
          </a:p>
        </p:txBody>
      </p:sp>
      <p:sp>
        <p:nvSpPr>
          <p:cNvPr id="3" name="Date Placeholder 2"/>
          <p:cNvSpPr>
            <a:spLocks noGrp="1"/>
          </p:cNvSpPr>
          <p:nvPr>
            <p:ph type="dt" idx="10"/>
          </p:nvPr>
        </p:nvSpPr>
        <p:spPr/>
        <p:txBody>
          <a:bodyPr/>
          <a:lstStyle/>
          <a:p>
            <a:pPr>
              <a:defRPr/>
            </a:pPr>
            <a:endParaRPr lang="en-US" altLang="en-US"/>
          </a:p>
        </p:txBody>
      </p:sp>
      <p:sp>
        <p:nvSpPr>
          <p:cNvPr id="4" name="Header Placeholder 3"/>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3663092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85130" indent="-300829">
              <a:spcBef>
                <a:spcPct val="30000"/>
              </a:spcBef>
              <a:defRPr sz="1200">
                <a:solidFill>
                  <a:schemeClr val="tx1"/>
                </a:solidFill>
                <a:latin typeface="Calibri" pitchFamily="34" charset="0"/>
              </a:defRPr>
            </a:lvl2pPr>
            <a:lvl3pPr marL="1206621" indent="-241324">
              <a:spcBef>
                <a:spcPct val="30000"/>
              </a:spcBef>
              <a:defRPr sz="1200">
                <a:solidFill>
                  <a:schemeClr val="tx1"/>
                </a:solidFill>
                <a:latin typeface="Calibri" pitchFamily="34" charset="0"/>
              </a:defRPr>
            </a:lvl3pPr>
            <a:lvl4pPr marL="1690922" indent="-241324">
              <a:spcBef>
                <a:spcPct val="30000"/>
              </a:spcBef>
              <a:defRPr sz="1200">
                <a:solidFill>
                  <a:schemeClr val="tx1"/>
                </a:solidFill>
                <a:latin typeface="Calibri" pitchFamily="34" charset="0"/>
              </a:defRPr>
            </a:lvl4pPr>
            <a:lvl5pPr marL="2173571" indent="-241324">
              <a:spcBef>
                <a:spcPct val="30000"/>
              </a:spcBef>
              <a:defRPr sz="1200">
                <a:solidFill>
                  <a:schemeClr val="tx1"/>
                </a:solidFill>
                <a:latin typeface="Calibri" pitchFamily="34" charset="0"/>
              </a:defRPr>
            </a:lvl5pPr>
            <a:lvl6pPr marL="2649607" indent="-241324" eaLnBrk="0" fontAlgn="base" hangingPunct="0">
              <a:spcBef>
                <a:spcPct val="30000"/>
              </a:spcBef>
              <a:spcAft>
                <a:spcPct val="0"/>
              </a:spcAft>
              <a:defRPr sz="1200">
                <a:solidFill>
                  <a:schemeClr val="tx1"/>
                </a:solidFill>
                <a:latin typeface="Calibri" pitchFamily="34" charset="0"/>
              </a:defRPr>
            </a:lvl6pPr>
            <a:lvl7pPr marL="3125644" indent="-241324" eaLnBrk="0" fontAlgn="base" hangingPunct="0">
              <a:spcBef>
                <a:spcPct val="30000"/>
              </a:spcBef>
              <a:spcAft>
                <a:spcPct val="0"/>
              </a:spcAft>
              <a:defRPr sz="1200">
                <a:solidFill>
                  <a:schemeClr val="tx1"/>
                </a:solidFill>
                <a:latin typeface="Calibri" pitchFamily="34" charset="0"/>
              </a:defRPr>
            </a:lvl7pPr>
            <a:lvl8pPr marL="3601681" indent="-241324" eaLnBrk="0" fontAlgn="base" hangingPunct="0">
              <a:spcBef>
                <a:spcPct val="30000"/>
              </a:spcBef>
              <a:spcAft>
                <a:spcPct val="0"/>
              </a:spcAft>
              <a:defRPr sz="1200">
                <a:solidFill>
                  <a:schemeClr val="tx1"/>
                </a:solidFill>
                <a:latin typeface="Calibri" pitchFamily="34" charset="0"/>
              </a:defRPr>
            </a:lvl8pPr>
            <a:lvl9pPr marL="4077717" indent="-241324" eaLnBrk="0" fontAlgn="base" hangingPunct="0">
              <a:spcBef>
                <a:spcPct val="30000"/>
              </a:spcBef>
              <a:spcAft>
                <a:spcPct val="0"/>
              </a:spcAft>
              <a:defRPr sz="1200">
                <a:solidFill>
                  <a:schemeClr val="tx1"/>
                </a:solidFill>
                <a:latin typeface="Calibri" pitchFamily="34" charset="0"/>
              </a:defRPr>
            </a:lvl9pPr>
          </a:lstStyle>
          <a:p>
            <a:pPr>
              <a:spcBef>
                <a:spcPct val="0"/>
              </a:spcBef>
            </a:pPr>
            <a:fld id="{E068CE98-BC77-488B-9C92-6C896FF304D4}" type="slidenum">
              <a:rPr lang="en-US" altLang="en-US"/>
              <a:pPr>
                <a:spcBef>
                  <a:spcPct val="0"/>
                </a:spcBef>
              </a:pPr>
              <a:t>12</a:t>
            </a:fld>
            <a:endParaRPr lang="en-US" altLang="en-US"/>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Click 1 – Box 5 Net Social Security Equivalent Benefit to be entered on SSA-1099 input screen.</a:t>
            </a:r>
          </a:p>
          <a:p>
            <a:pPr eaLnBrk="1" hangingPunct="1"/>
            <a:r>
              <a:rPr lang="en-US" altLang="en-US" smtClean="0"/>
              <a:t>Click 2 – Box  11 – Medicare Premium total.</a:t>
            </a:r>
          </a:p>
          <a:p>
            <a:pPr eaLnBrk="1" hangingPunct="1"/>
            <a:r>
              <a:rPr lang="en-US" altLang="en-US" smtClean="0"/>
              <a:t>Click 3 – Box 10 – Federal Income Tax Withheld.</a:t>
            </a:r>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r>
              <a:rPr lang="en-US" altLang="en-US" smtClean="0"/>
              <a:t>Click 2 – Box  10 Federal Income Tax Withheld to be entered on Worksheet 1.</a:t>
            </a:r>
          </a:p>
          <a:p>
            <a:pPr eaLnBrk="1" hangingPunct="1"/>
            <a:r>
              <a:rPr lang="en-US" altLang="en-US" smtClean="0"/>
              <a:t>Click 3 – Box 11 Medicare Premium Total to be entered on Worksheet 1.	</a:t>
            </a:r>
          </a:p>
        </p:txBody>
      </p:sp>
      <p:sp>
        <p:nvSpPr>
          <p:cNvPr id="2" name="Footer Placeholder 1"/>
          <p:cNvSpPr>
            <a:spLocks noGrp="1"/>
          </p:cNvSpPr>
          <p:nvPr>
            <p:ph type="ftr" sz="quarter" idx="4"/>
          </p:nvPr>
        </p:nvSpPr>
        <p:spPr/>
        <p:txBody>
          <a:bodyPr/>
          <a:lstStyle/>
          <a:p>
            <a:pPr>
              <a:defRPr/>
            </a:pPr>
            <a:endParaRPr lang="en-US"/>
          </a:p>
        </p:txBody>
      </p:sp>
      <p:sp>
        <p:nvSpPr>
          <p:cNvPr id="3" name="Date Placeholder 2"/>
          <p:cNvSpPr>
            <a:spLocks noGrp="1"/>
          </p:cNvSpPr>
          <p:nvPr>
            <p:ph type="dt" idx="10"/>
          </p:nvPr>
        </p:nvSpPr>
        <p:spPr/>
        <p:txBody>
          <a:bodyPr/>
          <a:lstStyle/>
          <a:p>
            <a:pPr>
              <a:defRPr/>
            </a:pPr>
            <a:endParaRPr lang="en-US" altLang="en-US"/>
          </a:p>
        </p:txBody>
      </p:sp>
      <p:sp>
        <p:nvSpPr>
          <p:cNvPr id="4" name="Header Placeholder 3"/>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3400310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8514" indent="-178514">
              <a:buFontTx/>
              <a:buChar char="•"/>
            </a:pPr>
            <a:r>
              <a:rPr lang="en-US" altLang="en-US" dirty="0" smtClean="0"/>
              <a:t>Click 1 – Net Social Security Equivalent  Portion of tier 1 received this year from line 5 of RRB – 1099 form.  Since in TaxSlayer there is no separate line for  Tier 1 Railroad Retirement benefits received  by the taxpayer, you will be required to make a manual adjustment when preparing your state return.  Also, remember to add any taxable Tier 2 benefits for both taxpayer and spouse when applicable when making the adjustment on the state return.  The Railroad Retirement Act specifically exempts benefits paid by the Railroad Retirement Board from  </a:t>
            </a:r>
            <a:r>
              <a:rPr lang="en-US" altLang="en-US" b="1" u="sng" dirty="0" smtClean="0"/>
              <a:t>all state and local taxes.</a:t>
            </a:r>
          </a:p>
          <a:p>
            <a:pPr marL="178514" indent="-178514">
              <a:buFontTx/>
              <a:buChar char="•"/>
            </a:pPr>
            <a:r>
              <a:rPr lang="en-US" altLang="en-US" dirty="0" smtClean="0"/>
              <a:t>Click 2 – Federal Income Tax withheld from line 10 of RRB-1099 Form</a:t>
            </a:r>
          </a:p>
          <a:p>
            <a:pPr marL="178514" indent="-178514">
              <a:buFontTx/>
              <a:buChar char="•"/>
            </a:pPr>
            <a:r>
              <a:rPr lang="en-US" altLang="en-US" dirty="0" smtClean="0"/>
              <a:t>Click 3 – Total Medicare premiums withheld from line 11 of RRB-1099 form.  </a:t>
            </a:r>
          </a:p>
          <a:p>
            <a:pPr marL="178514" indent="-178514"/>
            <a:endParaRPr lang="en-US" altLang="en-US" b="1" u="sng" dirty="0" smtClean="0"/>
          </a:p>
          <a:p>
            <a:pPr marL="178514" indent="-178514"/>
            <a:endParaRPr lang="en-US" altLang="en-US" dirty="0" smtClean="0"/>
          </a:p>
        </p:txBody>
      </p:sp>
      <p:sp>
        <p:nvSpPr>
          <p:cNvPr id="4" name="Footer Placeholder 3"/>
          <p:cNvSpPr>
            <a:spLocks noGrp="1"/>
          </p:cNvSpPr>
          <p:nvPr>
            <p:ph type="ftr" sz="quarter" idx="4"/>
          </p:nvPr>
        </p:nvSpPr>
        <p:spPr/>
        <p:txBody>
          <a:bodyPr/>
          <a:lstStyle/>
          <a:p>
            <a:pPr>
              <a:defRPr/>
            </a:pPr>
            <a:endParaRPr lang="en-US"/>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73560" indent="-297523">
              <a:defRPr>
                <a:solidFill>
                  <a:schemeClr val="tx1"/>
                </a:solidFill>
                <a:latin typeface="Calibri" pitchFamily="34" charset="0"/>
                <a:cs typeface="Arial" charset="0"/>
              </a:defRPr>
            </a:lvl2pPr>
            <a:lvl3pPr marL="1190092" indent="-238018">
              <a:defRPr>
                <a:solidFill>
                  <a:schemeClr val="tx1"/>
                </a:solidFill>
                <a:latin typeface="Calibri" pitchFamily="34" charset="0"/>
                <a:cs typeface="Arial" charset="0"/>
              </a:defRPr>
            </a:lvl3pPr>
            <a:lvl4pPr marL="1666128" indent="-238018">
              <a:defRPr>
                <a:solidFill>
                  <a:schemeClr val="tx1"/>
                </a:solidFill>
                <a:latin typeface="Calibri" pitchFamily="34" charset="0"/>
                <a:cs typeface="Arial" charset="0"/>
              </a:defRPr>
            </a:lvl4pPr>
            <a:lvl5pPr marL="2142165" indent="-238018">
              <a:defRPr>
                <a:solidFill>
                  <a:schemeClr val="tx1"/>
                </a:solidFill>
                <a:latin typeface="Calibri" pitchFamily="34" charset="0"/>
                <a:cs typeface="Arial" charset="0"/>
              </a:defRPr>
            </a:lvl5pPr>
            <a:lvl6pPr marL="2618202" indent="-238018" eaLnBrk="0" fontAlgn="base" hangingPunct="0">
              <a:spcBef>
                <a:spcPct val="0"/>
              </a:spcBef>
              <a:spcAft>
                <a:spcPct val="0"/>
              </a:spcAft>
              <a:defRPr>
                <a:solidFill>
                  <a:schemeClr val="tx1"/>
                </a:solidFill>
                <a:latin typeface="Calibri" pitchFamily="34" charset="0"/>
                <a:cs typeface="Arial" charset="0"/>
              </a:defRPr>
            </a:lvl6pPr>
            <a:lvl7pPr marL="3094238" indent="-238018" eaLnBrk="0" fontAlgn="base" hangingPunct="0">
              <a:spcBef>
                <a:spcPct val="0"/>
              </a:spcBef>
              <a:spcAft>
                <a:spcPct val="0"/>
              </a:spcAft>
              <a:defRPr>
                <a:solidFill>
                  <a:schemeClr val="tx1"/>
                </a:solidFill>
                <a:latin typeface="Calibri" pitchFamily="34" charset="0"/>
                <a:cs typeface="Arial" charset="0"/>
              </a:defRPr>
            </a:lvl7pPr>
            <a:lvl8pPr marL="3570275" indent="-238018" eaLnBrk="0" fontAlgn="base" hangingPunct="0">
              <a:spcBef>
                <a:spcPct val="0"/>
              </a:spcBef>
              <a:spcAft>
                <a:spcPct val="0"/>
              </a:spcAft>
              <a:defRPr>
                <a:solidFill>
                  <a:schemeClr val="tx1"/>
                </a:solidFill>
                <a:latin typeface="Calibri" pitchFamily="34" charset="0"/>
                <a:cs typeface="Arial" charset="0"/>
              </a:defRPr>
            </a:lvl8pPr>
            <a:lvl9pPr marL="4046311" indent="-238018" eaLnBrk="0" fontAlgn="base" hangingPunct="0">
              <a:spcBef>
                <a:spcPct val="0"/>
              </a:spcBef>
              <a:spcAft>
                <a:spcPct val="0"/>
              </a:spcAft>
              <a:defRPr>
                <a:solidFill>
                  <a:schemeClr val="tx1"/>
                </a:solidFill>
                <a:latin typeface="Calibri" pitchFamily="34" charset="0"/>
                <a:cs typeface="Arial" charset="0"/>
              </a:defRPr>
            </a:lvl9pPr>
          </a:lstStyle>
          <a:p>
            <a:fld id="{8028AF69-536F-4FE4-97D5-00F005E229C7}" type="slidenum">
              <a:rPr lang="en-US" altLang="en-US"/>
              <a:pPr/>
              <a:t>13</a:t>
            </a:fld>
            <a:endParaRPr lang="en-US" altLang="en-US"/>
          </a:p>
        </p:txBody>
      </p:sp>
      <p:sp>
        <p:nvSpPr>
          <p:cNvPr id="2" name="Date Placeholder 1"/>
          <p:cNvSpPr>
            <a:spLocks noGrp="1"/>
          </p:cNvSpPr>
          <p:nvPr>
            <p:ph type="dt" idx="10"/>
          </p:nvPr>
        </p:nvSpPr>
        <p:spPr/>
        <p:txBody>
          <a:bodyPr/>
          <a:lstStyle/>
          <a:p>
            <a:pPr>
              <a:defRPr/>
            </a:pPr>
            <a:endParaRPr lang="en-US" altLang="en-US"/>
          </a:p>
        </p:txBody>
      </p:sp>
      <p:sp>
        <p:nvSpPr>
          <p:cNvPr id="3" name="Header Placeholder 2"/>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2258880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 name="Footer Placeholder 1"/>
          <p:cNvSpPr>
            <a:spLocks noGrp="1"/>
          </p:cNvSpPr>
          <p:nvPr>
            <p:ph type="ftr" sz="quarter" idx="4"/>
          </p:nvPr>
        </p:nvSpPr>
        <p:spPr/>
        <p:txBody>
          <a:bodyPr/>
          <a:lstStyle/>
          <a:p>
            <a:pPr>
              <a:defRPr/>
            </a:pPr>
            <a:endParaRPr lang="en-US"/>
          </a:p>
        </p:txBody>
      </p:sp>
      <p:sp>
        <p:nvSpPr>
          <p:cNvPr id="3" name="Date Placeholder 2"/>
          <p:cNvSpPr>
            <a:spLocks noGrp="1"/>
          </p:cNvSpPr>
          <p:nvPr>
            <p:ph type="dt" idx="10"/>
          </p:nvPr>
        </p:nvSpPr>
        <p:spPr/>
        <p:txBody>
          <a:bodyPr/>
          <a:lstStyle/>
          <a:p>
            <a:pPr>
              <a:defRPr/>
            </a:pPr>
            <a:endParaRPr lang="en-US" altLang="en-US"/>
          </a:p>
        </p:txBody>
      </p:sp>
      <p:sp>
        <p:nvSpPr>
          <p:cNvPr id="4" name="Header Placeholder 3"/>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41119340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Account at secure.ssa.gov is taxpayer responsibility. Requires taxpayer email address. Not a task for counselors.</a:t>
            </a:r>
          </a:p>
        </p:txBody>
      </p:sp>
      <p:sp>
        <p:nvSpPr>
          <p:cNvPr id="4" name="Footer Placeholder 3"/>
          <p:cNvSpPr>
            <a:spLocks noGrp="1"/>
          </p:cNvSpPr>
          <p:nvPr>
            <p:ph type="ftr" sz="quarter" idx="4"/>
          </p:nvPr>
        </p:nvSpPr>
        <p:spPr/>
        <p:txBody>
          <a:bodyPr/>
          <a:lstStyle/>
          <a:p>
            <a:pPr>
              <a:defRPr/>
            </a:pPr>
            <a:endParaRPr lang="en-US"/>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85130" indent="-300829">
              <a:spcBef>
                <a:spcPct val="30000"/>
              </a:spcBef>
              <a:defRPr sz="1200">
                <a:solidFill>
                  <a:schemeClr val="tx1"/>
                </a:solidFill>
                <a:latin typeface="Calibri" pitchFamily="34" charset="0"/>
              </a:defRPr>
            </a:lvl2pPr>
            <a:lvl3pPr marL="1206621" indent="-241324">
              <a:spcBef>
                <a:spcPct val="30000"/>
              </a:spcBef>
              <a:defRPr sz="1200">
                <a:solidFill>
                  <a:schemeClr val="tx1"/>
                </a:solidFill>
                <a:latin typeface="Calibri" pitchFamily="34" charset="0"/>
              </a:defRPr>
            </a:lvl3pPr>
            <a:lvl4pPr marL="1690922" indent="-241324">
              <a:spcBef>
                <a:spcPct val="30000"/>
              </a:spcBef>
              <a:defRPr sz="1200">
                <a:solidFill>
                  <a:schemeClr val="tx1"/>
                </a:solidFill>
                <a:latin typeface="Calibri" pitchFamily="34" charset="0"/>
              </a:defRPr>
            </a:lvl4pPr>
            <a:lvl5pPr marL="2173571" indent="-241324">
              <a:spcBef>
                <a:spcPct val="30000"/>
              </a:spcBef>
              <a:defRPr sz="1200">
                <a:solidFill>
                  <a:schemeClr val="tx1"/>
                </a:solidFill>
                <a:latin typeface="Calibri" pitchFamily="34" charset="0"/>
              </a:defRPr>
            </a:lvl5pPr>
            <a:lvl6pPr marL="2649607" indent="-241324" eaLnBrk="0" fontAlgn="base" hangingPunct="0">
              <a:spcBef>
                <a:spcPct val="30000"/>
              </a:spcBef>
              <a:spcAft>
                <a:spcPct val="0"/>
              </a:spcAft>
              <a:defRPr sz="1200">
                <a:solidFill>
                  <a:schemeClr val="tx1"/>
                </a:solidFill>
                <a:latin typeface="Calibri" pitchFamily="34" charset="0"/>
              </a:defRPr>
            </a:lvl6pPr>
            <a:lvl7pPr marL="3125644" indent="-241324" eaLnBrk="0" fontAlgn="base" hangingPunct="0">
              <a:spcBef>
                <a:spcPct val="30000"/>
              </a:spcBef>
              <a:spcAft>
                <a:spcPct val="0"/>
              </a:spcAft>
              <a:defRPr sz="1200">
                <a:solidFill>
                  <a:schemeClr val="tx1"/>
                </a:solidFill>
                <a:latin typeface="Calibri" pitchFamily="34" charset="0"/>
              </a:defRPr>
            </a:lvl7pPr>
            <a:lvl8pPr marL="3601681" indent="-241324" eaLnBrk="0" fontAlgn="base" hangingPunct="0">
              <a:spcBef>
                <a:spcPct val="30000"/>
              </a:spcBef>
              <a:spcAft>
                <a:spcPct val="0"/>
              </a:spcAft>
              <a:defRPr sz="1200">
                <a:solidFill>
                  <a:schemeClr val="tx1"/>
                </a:solidFill>
                <a:latin typeface="Calibri" pitchFamily="34" charset="0"/>
              </a:defRPr>
            </a:lvl8pPr>
            <a:lvl9pPr marL="4077717" indent="-241324" eaLnBrk="0" fontAlgn="base" hangingPunct="0">
              <a:spcBef>
                <a:spcPct val="30000"/>
              </a:spcBef>
              <a:spcAft>
                <a:spcPct val="0"/>
              </a:spcAft>
              <a:defRPr sz="1200">
                <a:solidFill>
                  <a:schemeClr val="tx1"/>
                </a:solidFill>
                <a:latin typeface="Calibri" pitchFamily="34" charset="0"/>
              </a:defRPr>
            </a:lvl9pPr>
          </a:lstStyle>
          <a:p>
            <a:pPr>
              <a:spcBef>
                <a:spcPct val="0"/>
              </a:spcBef>
            </a:pPr>
            <a:fld id="{F1437D3D-B172-4ED2-A59E-FD14C5705F14}" type="slidenum">
              <a:rPr lang="en-US" altLang="en-US"/>
              <a:pPr>
                <a:spcBef>
                  <a:spcPct val="0"/>
                </a:spcBef>
              </a:pPr>
              <a:t>16</a:t>
            </a:fld>
            <a:endParaRPr lang="en-US" altLang="en-US"/>
          </a:p>
        </p:txBody>
      </p:sp>
      <p:sp>
        <p:nvSpPr>
          <p:cNvPr id="2" name="Date Placeholder 1"/>
          <p:cNvSpPr>
            <a:spLocks noGrp="1"/>
          </p:cNvSpPr>
          <p:nvPr>
            <p:ph type="dt" idx="10"/>
          </p:nvPr>
        </p:nvSpPr>
        <p:spPr/>
        <p:txBody>
          <a:bodyPr/>
          <a:lstStyle/>
          <a:p>
            <a:pPr>
              <a:defRPr/>
            </a:pPr>
            <a:endParaRPr lang="en-US" altLang="en-US"/>
          </a:p>
        </p:txBody>
      </p:sp>
      <p:sp>
        <p:nvSpPr>
          <p:cNvPr id="3" name="Header Placeholder 2"/>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26399134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endParaRPr lang="en-US"/>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85130" indent="-300829">
              <a:spcBef>
                <a:spcPct val="30000"/>
              </a:spcBef>
              <a:defRPr sz="1200">
                <a:solidFill>
                  <a:schemeClr val="tx1"/>
                </a:solidFill>
                <a:latin typeface="Calibri" pitchFamily="34" charset="0"/>
              </a:defRPr>
            </a:lvl2pPr>
            <a:lvl3pPr marL="1206621" indent="-241324">
              <a:spcBef>
                <a:spcPct val="30000"/>
              </a:spcBef>
              <a:defRPr sz="1200">
                <a:solidFill>
                  <a:schemeClr val="tx1"/>
                </a:solidFill>
                <a:latin typeface="Calibri" pitchFamily="34" charset="0"/>
              </a:defRPr>
            </a:lvl3pPr>
            <a:lvl4pPr marL="1690922" indent="-241324">
              <a:spcBef>
                <a:spcPct val="30000"/>
              </a:spcBef>
              <a:defRPr sz="1200">
                <a:solidFill>
                  <a:schemeClr val="tx1"/>
                </a:solidFill>
                <a:latin typeface="Calibri" pitchFamily="34" charset="0"/>
              </a:defRPr>
            </a:lvl4pPr>
            <a:lvl5pPr marL="2173571" indent="-241324">
              <a:spcBef>
                <a:spcPct val="30000"/>
              </a:spcBef>
              <a:defRPr sz="1200">
                <a:solidFill>
                  <a:schemeClr val="tx1"/>
                </a:solidFill>
                <a:latin typeface="Calibri" pitchFamily="34" charset="0"/>
              </a:defRPr>
            </a:lvl5pPr>
            <a:lvl6pPr marL="2649607" indent="-241324" eaLnBrk="0" fontAlgn="base" hangingPunct="0">
              <a:spcBef>
                <a:spcPct val="30000"/>
              </a:spcBef>
              <a:spcAft>
                <a:spcPct val="0"/>
              </a:spcAft>
              <a:defRPr sz="1200">
                <a:solidFill>
                  <a:schemeClr val="tx1"/>
                </a:solidFill>
                <a:latin typeface="Calibri" pitchFamily="34" charset="0"/>
              </a:defRPr>
            </a:lvl6pPr>
            <a:lvl7pPr marL="3125644" indent="-241324" eaLnBrk="0" fontAlgn="base" hangingPunct="0">
              <a:spcBef>
                <a:spcPct val="30000"/>
              </a:spcBef>
              <a:spcAft>
                <a:spcPct val="0"/>
              </a:spcAft>
              <a:defRPr sz="1200">
                <a:solidFill>
                  <a:schemeClr val="tx1"/>
                </a:solidFill>
                <a:latin typeface="Calibri" pitchFamily="34" charset="0"/>
              </a:defRPr>
            </a:lvl7pPr>
            <a:lvl8pPr marL="3601681" indent="-241324" eaLnBrk="0" fontAlgn="base" hangingPunct="0">
              <a:spcBef>
                <a:spcPct val="30000"/>
              </a:spcBef>
              <a:spcAft>
                <a:spcPct val="0"/>
              </a:spcAft>
              <a:defRPr sz="1200">
                <a:solidFill>
                  <a:schemeClr val="tx1"/>
                </a:solidFill>
                <a:latin typeface="Calibri" pitchFamily="34" charset="0"/>
              </a:defRPr>
            </a:lvl8pPr>
            <a:lvl9pPr marL="4077717" indent="-241324" eaLnBrk="0" fontAlgn="base" hangingPunct="0">
              <a:spcBef>
                <a:spcPct val="30000"/>
              </a:spcBef>
              <a:spcAft>
                <a:spcPct val="0"/>
              </a:spcAft>
              <a:defRPr sz="1200">
                <a:solidFill>
                  <a:schemeClr val="tx1"/>
                </a:solidFill>
                <a:latin typeface="Calibri" pitchFamily="34" charset="0"/>
              </a:defRPr>
            </a:lvl9pPr>
          </a:lstStyle>
          <a:p>
            <a:pPr>
              <a:spcBef>
                <a:spcPct val="0"/>
              </a:spcBef>
            </a:pPr>
            <a:fld id="{7C510307-CB39-4065-A426-4E1A9B55A31F}" type="slidenum">
              <a:rPr lang="en-US" altLang="en-US"/>
              <a:pPr>
                <a:spcBef>
                  <a:spcPct val="0"/>
                </a:spcBef>
              </a:pPr>
              <a:t>17</a:t>
            </a:fld>
            <a:endParaRPr lang="en-US" altLang="en-US"/>
          </a:p>
        </p:txBody>
      </p:sp>
      <p:sp>
        <p:nvSpPr>
          <p:cNvPr id="2" name="Date Placeholder 1"/>
          <p:cNvSpPr>
            <a:spLocks noGrp="1"/>
          </p:cNvSpPr>
          <p:nvPr>
            <p:ph type="dt" idx="10"/>
          </p:nvPr>
        </p:nvSpPr>
        <p:spPr/>
        <p:txBody>
          <a:bodyPr/>
          <a:lstStyle/>
          <a:p>
            <a:pPr>
              <a:defRPr/>
            </a:pPr>
            <a:endParaRPr lang="en-US" altLang="en-US"/>
          </a:p>
        </p:txBody>
      </p:sp>
      <p:sp>
        <p:nvSpPr>
          <p:cNvPr id="3" name="Header Placeholder 2"/>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212421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85130" indent="-300829">
              <a:spcBef>
                <a:spcPct val="30000"/>
              </a:spcBef>
              <a:defRPr sz="1200">
                <a:solidFill>
                  <a:schemeClr val="tx1"/>
                </a:solidFill>
                <a:latin typeface="Calibri" pitchFamily="34" charset="0"/>
              </a:defRPr>
            </a:lvl2pPr>
            <a:lvl3pPr marL="1206621" indent="-241324">
              <a:spcBef>
                <a:spcPct val="30000"/>
              </a:spcBef>
              <a:defRPr sz="1200">
                <a:solidFill>
                  <a:schemeClr val="tx1"/>
                </a:solidFill>
                <a:latin typeface="Calibri" pitchFamily="34" charset="0"/>
              </a:defRPr>
            </a:lvl3pPr>
            <a:lvl4pPr marL="1690922" indent="-241324">
              <a:spcBef>
                <a:spcPct val="30000"/>
              </a:spcBef>
              <a:defRPr sz="1200">
                <a:solidFill>
                  <a:schemeClr val="tx1"/>
                </a:solidFill>
                <a:latin typeface="Calibri" pitchFamily="34" charset="0"/>
              </a:defRPr>
            </a:lvl4pPr>
            <a:lvl5pPr marL="2173571" indent="-241324">
              <a:spcBef>
                <a:spcPct val="30000"/>
              </a:spcBef>
              <a:defRPr sz="1200">
                <a:solidFill>
                  <a:schemeClr val="tx1"/>
                </a:solidFill>
                <a:latin typeface="Calibri" pitchFamily="34" charset="0"/>
              </a:defRPr>
            </a:lvl5pPr>
            <a:lvl6pPr marL="2649607" indent="-241324" eaLnBrk="0" fontAlgn="base" hangingPunct="0">
              <a:spcBef>
                <a:spcPct val="30000"/>
              </a:spcBef>
              <a:spcAft>
                <a:spcPct val="0"/>
              </a:spcAft>
              <a:defRPr sz="1200">
                <a:solidFill>
                  <a:schemeClr val="tx1"/>
                </a:solidFill>
                <a:latin typeface="Calibri" pitchFamily="34" charset="0"/>
              </a:defRPr>
            </a:lvl6pPr>
            <a:lvl7pPr marL="3125644" indent="-241324" eaLnBrk="0" fontAlgn="base" hangingPunct="0">
              <a:spcBef>
                <a:spcPct val="30000"/>
              </a:spcBef>
              <a:spcAft>
                <a:spcPct val="0"/>
              </a:spcAft>
              <a:defRPr sz="1200">
                <a:solidFill>
                  <a:schemeClr val="tx1"/>
                </a:solidFill>
                <a:latin typeface="Calibri" pitchFamily="34" charset="0"/>
              </a:defRPr>
            </a:lvl7pPr>
            <a:lvl8pPr marL="3601681" indent="-241324" eaLnBrk="0" fontAlgn="base" hangingPunct="0">
              <a:spcBef>
                <a:spcPct val="30000"/>
              </a:spcBef>
              <a:spcAft>
                <a:spcPct val="0"/>
              </a:spcAft>
              <a:defRPr sz="1200">
                <a:solidFill>
                  <a:schemeClr val="tx1"/>
                </a:solidFill>
                <a:latin typeface="Calibri" pitchFamily="34" charset="0"/>
              </a:defRPr>
            </a:lvl8pPr>
            <a:lvl9pPr marL="4077717" indent="-241324" eaLnBrk="0" fontAlgn="base" hangingPunct="0">
              <a:spcBef>
                <a:spcPct val="30000"/>
              </a:spcBef>
              <a:spcAft>
                <a:spcPct val="0"/>
              </a:spcAft>
              <a:defRPr sz="1200">
                <a:solidFill>
                  <a:schemeClr val="tx1"/>
                </a:solidFill>
                <a:latin typeface="Calibri" pitchFamily="34" charset="0"/>
              </a:defRPr>
            </a:lvl9pPr>
          </a:lstStyle>
          <a:p>
            <a:pPr>
              <a:spcBef>
                <a:spcPct val="0"/>
              </a:spcBef>
            </a:pPr>
            <a:fld id="{C5855493-13F1-4723-8F9B-E97F2DA0A8BD}" type="slidenum">
              <a:rPr lang="en-US" altLang="en-US"/>
              <a:pPr>
                <a:spcBef>
                  <a:spcPct val="0"/>
                </a:spcBef>
              </a:pPr>
              <a:t>19</a:t>
            </a:fld>
            <a:endParaRPr lang="en-US" altLang="en-US"/>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2" name="Footer Placeholder 1"/>
          <p:cNvSpPr>
            <a:spLocks noGrp="1"/>
          </p:cNvSpPr>
          <p:nvPr>
            <p:ph type="ftr" sz="quarter" idx="4"/>
          </p:nvPr>
        </p:nvSpPr>
        <p:spPr/>
        <p:txBody>
          <a:bodyPr/>
          <a:lstStyle/>
          <a:p>
            <a:pPr>
              <a:defRPr/>
            </a:pPr>
            <a:endParaRPr lang="en-US"/>
          </a:p>
        </p:txBody>
      </p:sp>
      <p:sp>
        <p:nvSpPr>
          <p:cNvPr id="3" name="Date Placeholder 2"/>
          <p:cNvSpPr>
            <a:spLocks noGrp="1"/>
          </p:cNvSpPr>
          <p:nvPr>
            <p:ph type="dt" idx="10"/>
          </p:nvPr>
        </p:nvSpPr>
        <p:spPr/>
        <p:txBody>
          <a:bodyPr/>
          <a:lstStyle/>
          <a:p>
            <a:pPr>
              <a:defRPr/>
            </a:pPr>
            <a:endParaRPr lang="en-US" altLang="en-US"/>
          </a:p>
        </p:txBody>
      </p:sp>
      <p:sp>
        <p:nvSpPr>
          <p:cNvPr id="4" name="Header Placeholder 3"/>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2604922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80167" indent="-180167">
              <a:buFontTx/>
              <a:buChar char="•"/>
            </a:pPr>
            <a:r>
              <a:rPr lang="en-US" altLang="en-US" smtClean="0"/>
              <a:t>Ask for Social Security statement SSA-1099 and/or Railroad Retirement RRB-1099 if line 13 is checked either Yes or Unsure. </a:t>
            </a:r>
          </a:p>
          <a:p>
            <a:pPr marL="180167" indent="-180167">
              <a:buFontTx/>
              <a:buChar char="•"/>
            </a:pPr>
            <a:r>
              <a:rPr lang="en-US" altLang="en-US" smtClean="0"/>
              <a:t>If any lump-sum payments, does taxpayer have returns for those years?</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85130" indent="-300829">
              <a:spcBef>
                <a:spcPct val="30000"/>
              </a:spcBef>
              <a:defRPr sz="1200">
                <a:solidFill>
                  <a:schemeClr val="tx1"/>
                </a:solidFill>
                <a:latin typeface="Calibri" pitchFamily="34" charset="0"/>
              </a:defRPr>
            </a:lvl2pPr>
            <a:lvl3pPr marL="1206621" indent="-241324">
              <a:spcBef>
                <a:spcPct val="30000"/>
              </a:spcBef>
              <a:defRPr sz="1200">
                <a:solidFill>
                  <a:schemeClr val="tx1"/>
                </a:solidFill>
                <a:latin typeface="Calibri" pitchFamily="34" charset="0"/>
              </a:defRPr>
            </a:lvl3pPr>
            <a:lvl4pPr marL="1690922" indent="-241324">
              <a:spcBef>
                <a:spcPct val="30000"/>
              </a:spcBef>
              <a:defRPr sz="1200">
                <a:solidFill>
                  <a:schemeClr val="tx1"/>
                </a:solidFill>
                <a:latin typeface="Calibri" pitchFamily="34" charset="0"/>
              </a:defRPr>
            </a:lvl4pPr>
            <a:lvl5pPr marL="2173571" indent="-241324">
              <a:spcBef>
                <a:spcPct val="30000"/>
              </a:spcBef>
              <a:defRPr sz="1200">
                <a:solidFill>
                  <a:schemeClr val="tx1"/>
                </a:solidFill>
                <a:latin typeface="Calibri" pitchFamily="34" charset="0"/>
              </a:defRPr>
            </a:lvl5pPr>
            <a:lvl6pPr marL="2649607" indent="-241324" eaLnBrk="0" fontAlgn="base" hangingPunct="0">
              <a:spcBef>
                <a:spcPct val="30000"/>
              </a:spcBef>
              <a:spcAft>
                <a:spcPct val="0"/>
              </a:spcAft>
              <a:defRPr sz="1200">
                <a:solidFill>
                  <a:schemeClr val="tx1"/>
                </a:solidFill>
                <a:latin typeface="Calibri" pitchFamily="34" charset="0"/>
              </a:defRPr>
            </a:lvl6pPr>
            <a:lvl7pPr marL="3125644" indent="-241324" eaLnBrk="0" fontAlgn="base" hangingPunct="0">
              <a:spcBef>
                <a:spcPct val="30000"/>
              </a:spcBef>
              <a:spcAft>
                <a:spcPct val="0"/>
              </a:spcAft>
              <a:defRPr sz="1200">
                <a:solidFill>
                  <a:schemeClr val="tx1"/>
                </a:solidFill>
                <a:latin typeface="Calibri" pitchFamily="34" charset="0"/>
              </a:defRPr>
            </a:lvl7pPr>
            <a:lvl8pPr marL="3601681" indent="-241324" eaLnBrk="0" fontAlgn="base" hangingPunct="0">
              <a:spcBef>
                <a:spcPct val="30000"/>
              </a:spcBef>
              <a:spcAft>
                <a:spcPct val="0"/>
              </a:spcAft>
              <a:defRPr sz="1200">
                <a:solidFill>
                  <a:schemeClr val="tx1"/>
                </a:solidFill>
                <a:latin typeface="Calibri" pitchFamily="34" charset="0"/>
              </a:defRPr>
            </a:lvl8pPr>
            <a:lvl9pPr marL="4077717" indent="-241324" eaLnBrk="0" fontAlgn="base" hangingPunct="0">
              <a:spcBef>
                <a:spcPct val="30000"/>
              </a:spcBef>
              <a:spcAft>
                <a:spcPct val="0"/>
              </a:spcAft>
              <a:defRPr sz="1200">
                <a:solidFill>
                  <a:schemeClr val="tx1"/>
                </a:solidFill>
                <a:latin typeface="Calibri" pitchFamily="34" charset="0"/>
              </a:defRPr>
            </a:lvl9pPr>
          </a:lstStyle>
          <a:p>
            <a:pPr>
              <a:spcBef>
                <a:spcPct val="0"/>
              </a:spcBef>
            </a:pPr>
            <a:fld id="{34D9492B-3357-405F-88FE-725D229C0BB3}" type="slidenum">
              <a:rPr lang="en-US" altLang="en-US"/>
              <a:pPr>
                <a:spcBef>
                  <a:spcPct val="0"/>
                </a:spcBef>
              </a:pPr>
              <a:t>2</a:t>
            </a:fld>
            <a:endParaRPr lang="en-US" altLang="en-US"/>
          </a:p>
        </p:txBody>
      </p:sp>
      <p:sp>
        <p:nvSpPr>
          <p:cNvPr id="2" name="Footer Placeholder 1"/>
          <p:cNvSpPr>
            <a:spLocks noGrp="1"/>
          </p:cNvSpPr>
          <p:nvPr>
            <p:ph type="ftr" sz="quarter" idx="4"/>
          </p:nvPr>
        </p:nvSpPr>
        <p:spPr/>
        <p:txBody>
          <a:bodyPr/>
          <a:lstStyle/>
          <a:p>
            <a:pPr>
              <a:defRPr/>
            </a:pPr>
            <a:endParaRPr lang="en-US"/>
          </a:p>
        </p:txBody>
      </p:sp>
      <p:sp>
        <p:nvSpPr>
          <p:cNvPr id="3" name="Date Placeholder 2"/>
          <p:cNvSpPr>
            <a:spLocks noGrp="1"/>
          </p:cNvSpPr>
          <p:nvPr>
            <p:ph type="dt" idx="10"/>
          </p:nvPr>
        </p:nvSpPr>
        <p:spPr/>
        <p:txBody>
          <a:bodyPr/>
          <a:lstStyle/>
          <a:p>
            <a:pPr>
              <a:defRPr/>
            </a:pPr>
            <a:endParaRPr lang="en-US" altLang="en-US"/>
          </a:p>
        </p:txBody>
      </p:sp>
      <p:sp>
        <p:nvSpPr>
          <p:cNvPr id="4" name="Header Placeholder 3"/>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571521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85130" indent="-300829">
              <a:spcBef>
                <a:spcPct val="30000"/>
              </a:spcBef>
              <a:defRPr sz="1200">
                <a:solidFill>
                  <a:schemeClr val="tx1"/>
                </a:solidFill>
                <a:latin typeface="Calibri" pitchFamily="34" charset="0"/>
              </a:defRPr>
            </a:lvl2pPr>
            <a:lvl3pPr marL="1206621" indent="-241324">
              <a:spcBef>
                <a:spcPct val="30000"/>
              </a:spcBef>
              <a:defRPr sz="1200">
                <a:solidFill>
                  <a:schemeClr val="tx1"/>
                </a:solidFill>
                <a:latin typeface="Calibri" pitchFamily="34" charset="0"/>
              </a:defRPr>
            </a:lvl3pPr>
            <a:lvl4pPr marL="1690922" indent="-241324">
              <a:spcBef>
                <a:spcPct val="30000"/>
              </a:spcBef>
              <a:defRPr sz="1200">
                <a:solidFill>
                  <a:schemeClr val="tx1"/>
                </a:solidFill>
                <a:latin typeface="Calibri" pitchFamily="34" charset="0"/>
              </a:defRPr>
            </a:lvl4pPr>
            <a:lvl5pPr marL="2173571" indent="-241324">
              <a:spcBef>
                <a:spcPct val="30000"/>
              </a:spcBef>
              <a:defRPr sz="1200">
                <a:solidFill>
                  <a:schemeClr val="tx1"/>
                </a:solidFill>
                <a:latin typeface="Calibri" pitchFamily="34" charset="0"/>
              </a:defRPr>
            </a:lvl5pPr>
            <a:lvl6pPr marL="2649607" indent="-241324" eaLnBrk="0" fontAlgn="base" hangingPunct="0">
              <a:spcBef>
                <a:spcPct val="30000"/>
              </a:spcBef>
              <a:spcAft>
                <a:spcPct val="0"/>
              </a:spcAft>
              <a:defRPr sz="1200">
                <a:solidFill>
                  <a:schemeClr val="tx1"/>
                </a:solidFill>
                <a:latin typeface="Calibri" pitchFamily="34" charset="0"/>
              </a:defRPr>
            </a:lvl6pPr>
            <a:lvl7pPr marL="3125644" indent="-241324" eaLnBrk="0" fontAlgn="base" hangingPunct="0">
              <a:spcBef>
                <a:spcPct val="30000"/>
              </a:spcBef>
              <a:spcAft>
                <a:spcPct val="0"/>
              </a:spcAft>
              <a:defRPr sz="1200">
                <a:solidFill>
                  <a:schemeClr val="tx1"/>
                </a:solidFill>
                <a:latin typeface="Calibri" pitchFamily="34" charset="0"/>
              </a:defRPr>
            </a:lvl7pPr>
            <a:lvl8pPr marL="3601681" indent="-241324" eaLnBrk="0" fontAlgn="base" hangingPunct="0">
              <a:spcBef>
                <a:spcPct val="30000"/>
              </a:spcBef>
              <a:spcAft>
                <a:spcPct val="0"/>
              </a:spcAft>
              <a:defRPr sz="1200">
                <a:solidFill>
                  <a:schemeClr val="tx1"/>
                </a:solidFill>
                <a:latin typeface="Calibri" pitchFamily="34" charset="0"/>
              </a:defRPr>
            </a:lvl8pPr>
            <a:lvl9pPr marL="4077717" indent="-241324" eaLnBrk="0" fontAlgn="base" hangingPunct="0">
              <a:spcBef>
                <a:spcPct val="30000"/>
              </a:spcBef>
              <a:spcAft>
                <a:spcPct val="0"/>
              </a:spcAft>
              <a:defRPr sz="1200">
                <a:solidFill>
                  <a:schemeClr val="tx1"/>
                </a:solidFill>
                <a:latin typeface="Calibri" pitchFamily="34" charset="0"/>
              </a:defRPr>
            </a:lvl9pPr>
          </a:lstStyle>
          <a:p>
            <a:pPr>
              <a:spcBef>
                <a:spcPct val="0"/>
              </a:spcBef>
            </a:pPr>
            <a:fld id="{23E0CBE7-1FAF-48AF-AA51-FB2820758CA7}" type="slidenum">
              <a:rPr lang="en-US" altLang="en-US"/>
              <a:pPr>
                <a:spcBef>
                  <a:spcPct val="0"/>
                </a:spcBef>
              </a:pPr>
              <a:t>3</a:t>
            </a:fld>
            <a:endParaRPr lang="en-US" altLang="en-US"/>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Grp="1" noChangeArrowheads="1"/>
          </p:cNvSpPr>
          <p:nvPr>
            <p:ph type="body" idx="1"/>
          </p:nvPr>
        </p:nvSpPr>
        <p:spPr bwMode="auto">
          <a:xfrm>
            <a:off x="813353" y="4561313"/>
            <a:ext cx="5850835" cy="4320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8514" indent="-178514" eaLnBrk="1" hangingPunct="1">
              <a:spcBef>
                <a:spcPct val="0"/>
              </a:spcBef>
              <a:buClr>
                <a:schemeClr val="accent2"/>
              </a:buClr>
              <a:buSzPct val="95000"/>
              <a:buFont typeface="Calibri" pitchFamily="34" charset="0"/>
              <a:buChar char="●"/>
            </a:pPr>
            <a:r>
              <a:rPr lang="en-US" altLang="en-US" smtClean="0"/>
              <a:t>Fabricated person </a:t>
            </a:r>
          </a:p>
          <a:p>
            <a:pPr marL="178514" indent="-178514" eaLnBrk="1" hangingPunct="1">
              <a:spcBef>
                <a:spcPct val="0"/>
              </a:spcBef>
              <a:buClr>
                <a:schemeClr val="accent2"/>
              </a:buClr>
              <a:buSzPct val="95000"/>
              <a:buFont typeface="Calibri" pitchFamily="34" charset="0"/>
              <a:buChar char="●"/>
            </a:pPr>
            <a:r>
              <a:rPr lang="en-US" altLang="en-US" smtClean="0"/>
              <a:t>Make sure to use Form SSA-1099 and not the estimate for the next year. Sometimes taxpayers mistakenly bring in that form.</a:t>
            </a:r>
          </a:p>
        </p:txBody>
      </p:sp>
      <p:sp>
        <p:nvSpPr>
          <p:cNvPr id="38917" name="Footer Placeholder 1"/>
          <p:cNvSpPr>
            <a:spLocks noGrp="1"/>
          </p:cNvSpPr>
          <p:nvPr>
            <p:ph type="ftr" sz="quarter" idx="4"/>
          </p:nvPr>
        </p:nvSpPr>
        <p:spPr bwMode="auto">
          <a:xfrm>
            <a:off x="813353" y="9079719"/>
            <a:ext cx="3168926" cy="288796"/>
          </a:xfrm>
          <a:extLst/>
        </p:spPr>
        <p:txBody>
          <a:bodyPr wrap="square" numCol="1" anchorCtr="0" compatLnSpc="1">
            <a:prstTxWarp prst="textNoShape">
              <a:avLst/>
            </a:prstTxWarp>
          </a:bodyPr>
          <a:lstStyle>
            <a:lvl1pPr>
              <a:defRPr>
                <a:solidFill>
                  <a:schemeClr val="tx1"/>
                </a:solidFill>
                <a:latin typeface="Calibri" pitchFamily="34" charset="0"/>
              </a:defRPr>
            </a:lvl1pPr>
            <a:lvl2pPr marL="785318" indent="-302045">
              <a:defRPr>
                <a:solidFill>
                  <a:schemeClr val="tx1"/>
                </a:solidFill>
                <a:latin typeface="Calibri" pitchFamily="34" charset="0"/>
              </a:defRPr>
            </a:lvl2pPr>
            <a:lvl3pPr marL="1208181" indent="-241636">
              <a:defRPr>
                <a:solidFill>
                  <a:schemeClr val="tx1"/>
                </a:solidFill>
                <a:latin typeface="Calibri" pitchFamily="34" charset="0"/>
              </a:defRPr>
            </a:lvl3pPr>
            <a:lvl4pPr marL="1691453" indent="-241636">
              <a:defRPr>
                <a:solidFill>
                  <a:schemeClr val="tx1"/>
                </a:solidFill>
                <a:latin typeface="Calibri" pitchFamily="34" charset="0"/>
              </a:defRPr>
            </a:lvl4pPr>
            <a:lvl5pPr marL="2174725" indent="-241636">
              <a:defRPr>
                <a:solidFill>
                  <a:schemeClr val="tx1"/>
                </a:solidFill>
                <a:latin typeface="Calibri" pitchFamily="34" charset="0"/>
              </a:defRPr>
            </a:lvl5pPr>
            <a:lvl6pPr marL="2657998" indent="-241636" fontAlgn="base">
              <a:spcBef>
                <a:spcPct val="0"/>
              </a:spcBef>
              <a:spcAft>
                <a:spcPct val="0"/>
              </a:spcAft>
              <a:defRPr>
                <a:solidFill>
                  <a:schemeClr val="tx1"/>
                </a:solidFill>
                <a:latin typeface="Calibri" pitchFamily="34" charset="0"/>
              </a:defRPr>
            </a:lvl6pPr>
            <a:lvl7pPr marL="3141270" indent="-241636" fontAlgn="base">
              <a:spcBef>
                <a:spcPct val="0"/>
              </a:spcBef>
              <a:spcAft>
                <a:spcPct val="0"/>
              </a:spcAft>
              <a:defRPr>
                <a:solidFill>
                  <a:schemeClr val="tx1"/>
                </a:solidFill>
                <a:latin typeface="Calibri" pitchFamily="34" charset="0"/>
              </a:defRPr>
            </a:lvl7pPr>
            <a:lvl8pPr marL="3624543" indent="-241636" fontAlgn="base">
              <a:spcBef>
                <a:spcPct val="0"/>
              </a:spcBef>
              <a:spcAft>
                <a:spcPct val="0"/>
              </a:spcAft>
              <a:defRPr>
                <a:solidFill>
                  <a:schemeClr val="tx1"/>
                </a:solidFill>
                <a:latin typeface="Calibri" pitchFamily="34" charset="0"/>
              </a:defRPr>
            </a:lvl8pPr>
            <a:lvl9pPr marL="4107815" indent="-241636"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mtClean="0"/>
          </a:p>
        </p:txBody>
      </p:sp>
      <p:sp>
        <p:nvSpPr>
          <p:cNvPr id="38918" name="Header Placeholder 2"/>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85318" indent="-302045">
              <a:defRPr>
                <a:solidFill>
                  <a:schemeClr val="tx1"/>
                </a:solidFill>
                <a:latin typeface="Calibri" pitchFamily="34" charset="0"/>
              </a:defRPr>
            </a:lvl2pPr>
            <a:lvl3pPr marL="1208181" indent="-241636">
              <a:defRPr>
                <a:solidFill>
                  <a:schemeClr val="tx1"/>
                </a:solidFill>
                <a:latin typeface="Calibri" pitchFamily="34" charset="0"/>
              </a:defRPr>
            </a:lvl3pPr>
            <a:lvl4pPr marL="1691453" indent="-241636">
              <a:defRPr>
                <a:solidFill>
                  <a:schemeClr val="tx1"/>
                </a:solidFill>
                <a:latin typeface="Calibri" pitchFamily="34" charset="0"/>
              </a:defRPr>
            </a:lvl4pPr>
            <a:lvl5pPr marL="2174725" indent="-241636">
              <a:defRPr>
                <a:solidFill>
                  <a:schemeClr val="tx1"/>
                </a:solidFill>
                <a:latin typeface="Calibri" pitchFamily="34" charset="0"/>
              </a:defRPr>
            </a:lvl5pPr>
            <a:lvl6pPr marL="2657998" indent="-241636" fontAlgn="base">
              <a:spcBef>
                <a:spcPct val="0"/>
              </a:spcBef>
              <a:spcAft>
                <a:spcPct val="0"/>
              </a:spcAft>
              <a:defRPr>
                <a:solidFill>
                  <a:schemeClr val="tx1"/>
                </a:solidFill>
                <a:latin typeface="Calibri" pitchFamily="34" charset="0"/>
              </a:defRPr>
            </a:lvl6pPr>
            <a:lvl7pPr marL="3141270" indent="-241636" fontAlgn="base">
              <a:spcBef>
                <a:spcPct val="0"/>
              </a:spcBef>
              <a:spcAft>
                <a:spcPct val="0"/>
              </a:spcAft>
              <a:defRPr>
                <a:solidFill>
                  <a:schemeClr val="tx1"/>
                </a:solidFill>
                <a:latin typeface="Calibri" pitchFamily="34" charset="0"/>
              </a:defRPr>
            </a:lvl7pPr>
            <a:lvl8pPr marL="3624543" indent="-241636" fontAlgn="base">
              <a:spcBef>
                <a:spcPct val="0"/>
              </a:spcBef>
              <a:spcAft>
                <a:spcPct val="0"/>
              </a:spcAft>
              <a:defRPr>
                <a:solidFill>
                  <a:schemeClr val="tx1"/>
                </a:solidFill>
                <a:latin typeface="Calibri" pitchFamily="34" charset="0"/>
              </a:defRPr>
            </a:lvl8pPr>
            <a:lvl9pPr marL="4107815" indent="-241636"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mtClean="0"/>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2690040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85130" indent="-300829">
              <a:spcBef>
                <a:spcPct val="30000"/>
              </a:spcBef>
              <a:defRPr sz="1200">
                <a:solidFill>
                  <a:schemeClr val="tx1"/>
                </a:solidFill>
                <a:latin typeface="Calibri" pitchFamily="34" charset="0"/>
              </a:defRPr>
            </a:lvl2pPr>
            <a:lvl3pPr marL="1206621" indent="-241324">
              <a:spcBef>
                <a:spcPct val="30000"/>
              </a:spcBef>
              <a:defRPr sz="1200">
                <a:solidFill>
                  <a:schemeClr val="tx1"/>
                </a:solidFill>
                <a:latin typeface="Calibri" pitchFamily="34" charset="0"/>
              </a:defRPr>
            </a:lvl3pPr>
            <a:lvl4pPr marL="1690922" indent="-241324">
              <a:spcBef>
                <a:spcPct val="30000"/>
              </a:spcBef>
              <a:defRPr sz="1200">
                <a:solidFill>
                  <a:schemeClr val="tx1"/>
                </a:solidFill>
                <a:latin typeface="Calibri" pitchFamily="34" charset="0"/>
              </a:defRPr>
            </a:lvl4pPr>
            <a:lvl5pPr marL="2173571" indent="-241324">
              <a:spcBef>
                <a:spcPct val="30000"/>
              </a:spcBef>
              <a:defRPr sz="1200">
                <a:solidFill>
                  <a:schemeClr val="tx1"/>
                </a:solidFill>
                <a:latin typeface="Calibri" pitchFamily="34" charset="0"/>
              </a:defRPr>
            </a:lvl5pPr>
            <a:lvl6pPr marL="2649607" indent="-241324" eaLnBrk="0" fontAlgn="base" hangingPunct="0">
              <a:spcBef>
                <a:spcPct val="30000"/>
              </a:spcBef>
              <a:spcAft>
                <a:spcPct val="0"/>
              </a:spcAft>
              <a:defRPr sz="1200">
                <a:solidFill>
                  <a:schemeClr val="tx1"/>
                </a:solidFill>
                <a:latin typeface="Calibri" pitchFamily="34" charset="0"/>
              </a:defRPr>
            </a:lvl6pPr>
            <a:lvl7pPr marL="3125644" indent="-241324" eaLnBrk="0" fontAlgn="base" hangingPunct="0">
              <a:spcBef>
                <a:spcPct val="30000"/>
              </a:spcBef>
              <a:spcAft>
                <a:spcPct val="0"/>
              </a:spcAft>
              <a:defRPr sz="1200">
                <a:solidFill>
                  <a:schemeClr val="tx1"/>
                </a:solidFill>
                <a:latin typeface="Calibri" pitchFamily="34" charset="0"/>
              </a:defRPr>
            </a:lvl7pPr>
            <a:lvl8pPr marL="3601681" indent="-241324" eaLnBrk="0" fontAlgn="base" hangingPunct="0">
              <a:spcBef>
                <a:spcPct val="30000"/>
              </a:spcBef>
              <a:spcAft>
                <a:spcPct val="0"/>
              </a:spcAft>
              <a:defRPr sz="1200">
                <a:solidFill>
                  <a:schemeClr val="tx1"/>
                </a:solidFill>
                <a:latin typeface="Calibri" pitchFamily="34" charset="0"/>
              </a:defRPr>
            </a:lvl8pPr>
            <a:lvl9pPr marL="4077717" indent="-241324" eaLnBrk="0" fontAlgn="base" hangingPunct="0">
              <a:spcBef>
                <a:spcPct val="30000"/>
              </a:spcBef>
              <a:spcAft>
                <a:spcPct val="0"/>
              </a:spcAft>
              <a:defRPr sz="1200">
                <a:solidFill>
                  <a:schemeClr val="tx1"/>
                </a:solidFill>
                <a:latin typeface="Calibri" pitchFamily="34" charset="0"/>
              </a:defRPr>
            </a:lvl9pPr>
          </a:lstStyle>
          <a:p>
            <a:pPr>
              <a:spcBef>
                <a:spcPct val="0"/>
              </a:spcBef>
            </a:pPr>
            <a:fld id="{B11F2F87-76E0-4CCC-94A0-985AFFA8D2BD}" type="slidenum">
              <a:rPr lang="en-US" altLang="en-US"/>
              <a:pPr>
                <a:spcBef>
                  <a:spcPct val="0"/>
                </a:spcBef>
              </a:pPr>
              <a:t>4</a:t>
            </a:fld>
            <a:endParaRPr lang="en-US" altLang="en-US"/>
          </a:p>
        </p:txBody>
      </p:sp>
      <p:sp>
        <p:nvSpPr>
          <p:cNvPr id="5" name="Footer Placeholder 4"/>
          <p:cNvSpPr>
            <a:spLocks noGrp="1"/>
          </p:cNvSpPr>
          <p:nvPr>
            <p:ph type="ftr" sz="quarter" idx="4"/>
          </p:nvPr>
        </p:nvSpPr>
        <p:spPr/>
        <p:txBody>
          <a:bodyPr/>
          <a:lstStyle/>
          <a:p>
            <a:pPr>
              <a:defRPr/>
            </a:pPr>
            <a:endParaRPr lang="en-US"/>
          </a:p>
        </p:txBody>
      </p:sp>
      <p:sp>
        <p:nvSpPr>
          <p:cNvPr id="2" name="Date Placeholder 1"/>
          <p:cNvSpPr>
            <a:spLocks noGrp="1"/>
          </p:cNvSpPr>
          <p:nvPr>
            <p:ph type="dt" idx="10"/>
          </p:nvPr>
        </p:nvSpPr>
        <p:spPr/>
        <p:txBody>
          <a:bodyPr/>
          <a:lstStyle/>
          <a:p>
            <a:pPr>
              <a:defRPr/>
            </a:pPr>
            <a:endParaRPr lang="en-US" altLang="en-US"/>
          </a:p>
        </p:txBody>
      </p:sp>
      <p:sp>
        <p:nvSpPr>
          <p:cNvPr id="3" name="Header Placeholder 2"/>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2876786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85130" indent="-300829">
              <a:spcBef>
                <a:spcPct val="30000"/>
              </a:spcBef>
              <a:defRPr sz="1200">
                <a:solidFill>
                  <a:schemeClr val="tx1"/>
                </a:solidFill>
                <a:latin typeface="Calibri" pitchFamily="34" charset="0"/>
              </a:defRPr>
            </a:lvl2pPr>
            <a:lvl3pPr marL="1206621" indent="-241324">
              <a:spcBef>
                <a:spcPct val="30000"/>
              </a:spcBef>
              <a:defRPr sz="1200">
                <a:solidFill>
                  <a:schemeClr val="tx1"/>
                </a:solidFill>
                <a:latin typeface="Calibri" pitchFamily="34" charset="0"/>
              </a:defRPr>
            </a:lvl3pPr>
            <a:lvl4pPr marL="1690922" indent="-241324">
              <a:spcBef>
                <a:spcPct val="30000"/>
              </a:spcBef>
              <a:defRPr sz="1200">
                <a:solidFill>
                  <a:schemeClr val="tx1"/>
                </a:solidFill>
                <a:latin typeface="Calibri" pitchFamily="34" charset="0"/>
              </a:defRPr>
            </a:lvl4pPr>
            <a:lvl5pPr marL="2173571" indent="-241324">
              <a:spcBef>
                <a:spcPct val="30000"/>
              </a:spcBef>
              <a:defRPr sz="1200">
                <a:solidFill>
                  <a:schemeClr val="tx1"/>
                </a:solidFill>
                <a:latin typeface="Calibri" pitchFamily="34" charset="0"/>
              </a:defRPr>
            </a:lvl5pPr>
            <a:lvl6pPr marL="2649607" indent="-241324" eaLnBrk="0" fontAlgn="base" hangingPunct="0">
              <a:spcBef>
                <a:spcPct val="30000"/>
              </a:spcBef>
              <a:spcAft>
                <a:spcPct val="0"/>
              </a:spcAft>
              <a:defRPr sz="1200">
                <a:solidFill>
                  <a:schemeClr val="tx1"/>
                </a:solidFill>
                <a:latin typeface="Calibri" pitchFamily="34" charset="0"/>
              </a:defRPr>
            </a:lvl6pPr>
            <a:lvl7pPr marL="3125644" indent="-241324" eaLnBrk="0" fontAlgn="base" hangingPunct="0">
              <a:spcBef>
                <a:spcPct val="30000"/>
              </a:spcBef>
              <a:spcAft>
                <a:spcPct val="0"/>
              </a:spcAft>
              <a:defRPr sz="1200">
                <a:solidFill>
                  <a:schemeClr val="tx1"/>
                </a:solidFill>
                <a:latin typeface="Calibri" pitchFamily="34" charset="0"/>
              </a:defRPr>
            </a:lvl7pPr>
            <a:lvl8pPr marL="3601681" indent="-241324" eaLnBrk="0" fontAlgn="base" hangingPunct="0">
              <a:spcBef>
                <a:spcPct val="30000"/>
              </a:spcBef>
              <a:spcAft>
                <a:spcPct val="0"/>
              </a:spcAft>
              <a:defRPr sz="1200">
                <a:solidFill>
                  <a:schemeClr val="tx1"/>
                </a:solidFill>
                <a:latin typeface="Calibri" pitchFamily="34" charset="0"/>
              </a:defRPr>
            </a:lvl8pPr>
            <a:lvl9pPr marL="4077717" indent="-241324" eaLnBrk="0" fontAlgn="base" hangingPunct="0">
              <a:spcBef>
                <a:spcPct val="30000"/>
              </a:spcBef>
              <a:spcAft>
                <a:spcPct val="0"/>
              </a:spcAft>
              <a:defRPr sz="1200">
                <a:solidFill>
                  <a:schemeClr val="tx1"/>
                </a:solidFill>
                <a:latin typeface="Calibri" pitchFamily="34" charset="0"/>
              </a:defRPr>
            </a:lvl9pPr>
          </a:lstStyle>
          <a:p>
            <a:pPr>
              <a:spcBef>
                <a:spcPct val="0"/>
              </a:spcBef>
            </a:pPr>
            <a:fld id="{BB4FF03A-40F9-4473-84E9-3727869D2058}" type="slidenum">
              <a:rPr lang="en-US" altLang="en-US"/>
              <a:pPr>
                <a:spcBef>
                  <a:spcPct val="0"/>
                </a:spcBef>
              </a:pPr>
              <a:t>5</a:t>
            </a:fld>
            <a:endParaRPr lang="en-US" altLang="en-US"/>
          </a:p>
        </p:txBody>
      </p:sp>
      <p:sp>
        <p:nvSpPr>
          <p:cNvPr id="143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0" name="Rectangle 3"/>
          <p:cNvSpPr>
            <a:spLocks noGrp="1" noChangeArrowheads="1"/>
          </p:cNvSpPr>
          <p:nvPr>
            <p:ph type="body" idx="1"/>
          </p:nvPr>
        </p:nvSpPr>
        <p:spPr bwMode="auto">
          <a:xfrm>
            <a:off x="813353" y="4561313"/>
            <a:ext cx="5850835" cy="4320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8514" indent="-178514" eaLnBrk="1" hangingPunct="1">
              <a:spcBef>
                <a:spcPct val="0"/>
              </a:spcBef>
              <a:buClr>
                <a:schemeClr val="accent2"/>
              </a:buClr>
              <a:buSzPct val="95000"/>
              <a:buFont typeface="Calibri" pitchFamily="34" charset="0"/>
              <a:buChar char="●"/>
            </a:pPr>
            <a:r>
              <a:rPr lang="en-US" altLang="en-US" smtClean="0"/>
              <a:t>Enter data as indicated for Taxpayer and Spouse.</a:t>
            </a:r>
          </a:p>
          <a:p>
            <a:pPr marL="178514" indent="-178514" eaLnBrk="1" hangingPunct="1">
              <a:spcBef>
                <a:spcPct val="0"/>
              </a:spcBef>
              <a:buClr>
                <a:schemeClr val="accent2"/>
              </a:buClr>
              <a:buSzPct val="95000"/>
              <a:buFont typeface="Calibri" pitchFamily="34" charset="0"/>
              <a:buChar char="●"/>
            </a:pPr>
            <a:r>
              <a:rPr lang="en-US" altLang="en-US" smtClean="0"/>
              <a:t>Add Medicare Parts, if shown, together and enter on line Taxpayer’s Medicare Premiums if not self-employment health care deduction which is out of scope</a:t>
            </a:r>
          </a:p>
          <a:p>
            <a:pPr marL="178514" indent="-178514" eaLnBrk="1" hangingPunct="1">
              <a:spcBef>
                <a:spcPct val="0"/>
              </a:spcBef>
              <a:buClr>
                <a:schemeClr val="accent2"/>
              </a:buClr>
              <a:buSzPct val="95000"/>
              <a:buFont typeface="Calibri" pitchFamily="34" charset="0"/>
              <a:buChar char="●"/>
            </a:pPr>
            <a:r>
              <a:rPr lang="en-US" altLang="en-US" smtClean="0"/>
              <a:t>Railroad Tier 1 benefits are SS equivalent – more later</a:t>
            </a:r>
          </a:p>
          <a:p>
            <a:pPr marL="178514" indent="-178514" eaLnBrk="1" hangingPunct="1">
              <a:spcBef>
                <a:spcPct val="0"/>
              </a:spcBef>
              <a:buClr>
                <a:schemeClr val="accent2"/>
              </a:buClr>
              <a:buSzPct val="95000"/>
              <a:buFont typeface="Calibri" pitchFamily="34" charset="0"/>
              <a:buChar char="●"/>
            </a:pPr>
            <a:endParaRPr lang="en-US" altLang="en-US" smtClean="0"/>
          </a:p>
        </p:txBody>
      </p:sp>
      <p:sp>
        <p:nvSpPr>
          <p:cNvPr id="40965" name="Footer Placeholder 1"/>
          <p:cNvSpPr>
            <a:spLocks noGrp="1"/>
          </p:cNvSpPr>
          <p:nvPr>
            <p:ph type="ftr" sz="quarter" idx="4"/>
          </p:nvPr>
        </p:nvSpPr>
        <p:spPr bwMode="auto">
          <a:xfrm>
            <a:off x="813353" y="9079719"/>
            <a:ext cx="3168926" cy="288796"/>
          </a:xfrm>
          <a:extLst/>
        </p:spPr>
        <p:txBody>
          <a:bodyPr wrap="square" numCol="1" anchorCtr="0" compatLnSpc="1">
            <a:prstTxWarp prst="textNoShape">
              <a:avLst/>
            </a:prstTxWarp>
          </a:bodyPr>
          <a:lstStyle>
            <a:lvl1pPr>
              <a:defRPr>
                <a:solidFill>
                  <a:schemeClr val="tx1"/>
                </a:solidFill>
                <a:latin typeface="Calibri" pitchFamily="34" charset="0"/>
              </a:defRPr>
            </a:lvl1pPr>
            <a:lvl2pPr marL="785318" indent="-302045">
              <a:defRPr>
                <a:solidFill>
                  <a:schemeClr val="tx1"/>
                </a:solidFill>
                <a:latin typeface="Calibri" pitchFamily="34" charset="0"/>
              </a:defRPr>
            </a:lvl2pPr>
            <a:lvl3pPr marL="1208181" indent="-241636">
              <a:defRPr>
                <a:solidFill>
                  <a:schemeClr val="tx1"/>
                </a:solidFill>
                <a:latin typeface="Calibri" pitchFamily="34" charset="0"/>
              </a:defRPr>
            </a:lvl3pPr>
            <a:lvl4pPr marL="1691453" indent="-241636">
              <a:defRPr>
                <a:solidFill>
                  <a:schemeClr val="tx1"/>
                </a:solidFill>
                <a:latin typeface="Calibri" pitchFamily="34" charset="0"/>
              </a:defRPr>
            </a:lvl4pPr>
            <a:lvl5pPr marL="2174725" indent="-241636">
              <a:defRPr>
                <a:solidFill>
                  <a:schemeClr val="tx1"/>
                </a:solidFill>
                <a:latin typeface="Calibri" pitchFamily="34" charset="0"/>
              </a:defRPr>
            </a:lvl5pPr>
            <a:lvl6pPr marL="2657998" indent="-241636" fontAlgn="base">
              <a:spcBef>
                <a:spcPct val="0"/>
              </a:spcBef>
              <a:spcAft>
                <a:spcPct val="0"/>
              </a:spcAft>
              <a:defRPr>
                <a:solidFill>
                  <a:schemeClr val="tx1"/>
                </a:solidFill>
                <a:latin typeface="Calibri" pitchFamily="34" charset="0"/>
              </a:defRPr>
            </a:lvl6pPr>
            <a:lvl7pPr marL="3141270" indent="-241636" fontAlgn="base">
              <a:spcBef>
                <a:spcPct val="0"/>
              </a:spcBef>
              <a:spcAft>
                <a:spcPct val="0"/>
              </a:spcAft>
              <a:defRPr>
                <a:solidFill>
                  <a:schemeClr val="tx1"/>
                </a:solidFill>
                <a:latin typeface="Calibri" pitchFamily="34" charset="0"/>
              </a:defRPr>
            </a:lvl7pPr>
            <a:lvl8pPr marL="3624543" indent="-241636" fontAlgn="base">
              <a:spcBef>
                <a:spcPct val="0"/>
              </a:spcBef>
              <a:spcAft>
                <a:spcPct val="0"/>
              </a:spcAft>
              <a:defRPr>
                <a:solidFill>
                  <a:schemeClr val="tx1"/>
                </a:solidFill>
                <a:latin typeface="Calibri" pitchFamily="34" charset="0"/>
              </a:defRPr>
            </a:lvl8pPr>
            <a:lvl9pPr marL="4107815" indent="-241636"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p>
        </p:txBody>
      </p:sp>
      <p:sp>
        <p:nvSpPr>
          <p:cNvPr id="40966" name="Header Placeholder 2"/>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85318" indent="-302045">
              <a:defRPr>
                <a:solidFill>
                  <a:schemeClr val="tx1"/>
                </a:solidFill>
                <a:latin typeface="Calibri" pitchFamily="34" charset="0"/>
              </a:defRPr>
            </a:lvl2pPr>
            <a:lvl3pPr marL="1208181" indent="-241636">
              <a:defRPr>
                <a:solidFill>
                  <a:schemeClr val="tx1"/>
                </a:solidFill>
                <a:latin typeface="Calibri" pitchFamily="34" charset="0"/>
              </a:defRPr>
            </a:lvl3pPr>
            <a:lvl4pPr marL="1691453" indent="-241636">
              <a:defRPr>
                <a:solidFill>
                  <a:schemeClr val="tx1"/>
                </a:solidFill>
                <a:latin typeface="Calibri" pitchFamily="34" charset="0"/>
              </a:defRPr>
            </a:lvl4pPr>
            <a:lvl5pPr marL="2174725" indent="-241636">
              <a:defRPr>
                <a:solidFill>
                  <a:schemeClr val="tx1"/>
                </a:solidFill>
                <a:latin typeface="Calibri" pitchFamily="34" charset="0"/>
              </a:defRPr>
            </a:lvl5pPr>
            <a:lvl6pPr marL="2657998" indent="-241636" fontAlgn="base">
              <a:spcBef>
                <a:spcPct val="0"/>
              </a:spcBef>
              <a:spcAft>
                <a:spcPct val="0"/>
              </a:spcAft>
              <a:defRPr>
                <a:solidFill>
                  <a:schemeClr val="tx1"/>
                </a:solidFill>
                <a:latin typeface="Calibri" pitchFamily="34" charset="0"/>
              </a:defRPr>
            </a:lvl6pPr>
            <a:lvl7pPr marL="3141270" indent="-241636" fontAlgn="base">
              <a:spcBef>
                <a:spcPct val="0"/>
              </a:spcBef>
              <a:spcAft>
                <a:spcPct val="0"/>
              </a:spcAft>
              <a:defRPr>
                <a:solidFill>
                  <a:schemeClr val="tx1"/>
                </a:solidFill>
                <a:latin typeface="Calibri" pitchFamily="34" charset="0"/>
              </a:defRPr>
            </a:lvl7pPr>
            <a:lvl8pPr marL="3624543" indent="-241636" fontAlgn="base">
              <a:spcBef>
                <a:spcPct val="0"/>
              </a:spcBef>
              <a:spcAft>
                <a:spcPct val="0"/>
              </a:spcAft>
              <a:defRPr>
                <a:solidFill>
                  <a:schemeClr val="tx1"/>
                </a:solidFill>
                <a:latin typeface="Calibri" pitchFamily="34" charset="0"/>
              </a:defRPr>
            </a:lvl8pPr>
            <a:lvl9pPr marL="4107815" indent="-241636"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mtClean="0"/>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425551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txBox="1">
            <a:spLocks noGrp="1" noChangeArrowheads="1"/>
          </p:cNvSpPr>
          <p:nvPr/>
        </p:nvSpPr>
        <p:spPr bwMode="auto">
          <a:xfrm>
            <a:off x="4142962" y="9119325"/>
            <a:ext cx="3170583"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5" tIns="48327" rIns="96655" bIns="48327" anchor="b"/>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E0BC3EB8-60BA-4181-8FF8-3BD662B4D63A}" type="slidenum">
              <a:rPr lang="en-US" altLang="en-US"/>
              <a:pPr algn="r" eaLnBrk="1" hangingPunct="1">
                <a:spcBef>
                  <a:spcPct val="0"/>
                </a:spcBef>
              </a:pPr>
              <a:t>6</a:t>
            </a:fld>
            <a:endParaRPr lang="en-US" altLang="en-US"/>
          </a:p>
        </p:txBody>
      </p:sp>
      <p:sp>
        <p:nvSpPr>
          <p:cNvPr id="163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80167" indent="-180167" eaLnBrk="1" hangingPunct="1">
              <a:spcBef>
                <a:spcPct val="0"/>
              </a:spcBef>
              <a:buFontTx/>
              <a:buChar char="•"/>
            </a:pPr>
            <a:r>
              <a:rPr lang="en-US" altLang="en-US" dirty="0" smtClean="0"/>
              <a:t>Sometimes if a taxpayer files for disability, it takes a long time to work through the approval process. This can result in social security allocated to several years. An example is shown on the next chart.</a:t>
            </a:r>
            <a:br>
              <a:rPr lang="en-US" altLang="en-US" dirty="0" smtClean="0"/>
            </a:br>
            <a:endParaRPr lang="en-US" altLang="en-US" dirty="0" smtClean="0"/>
          </a:p>
          <a:p>
            <a:pPr marL="180167" indent="-180167" eaLnBrk="1" hangingPunct="1">
              <a:spcBef>
                <a:spcPct val="0"/>
              </a:spcBef>
              <a:buFontTx/>
              <a:buChar char="•"/>
            </a:pPr>
            <a:r>
              <a:rPr lang="en-US" altLang="en-US" dirty="0" smtClean="0"/>
              <a:t>For multiple year social security it may be possible that there isn’t any tax impact if all of the social security is entered as lump-sum for the current year. If there is an impact it may be better to use lump sum worksheets for each year; however, the AGI, taxable social security, total social security and tax exempt interest are needed for each year. If lump sum is used, taxpayer must have tax returns available for those years.</a:t>
            </a:r>
          </a:p>
        </p:txBody>
      </p:sp>
      <p:sp>
        <p:nvSpPr>
          <p:cNvPr id="2" name="Footer Placeholder 1"/>
          <p:cNvSpPr>
            <a:spLocks noGrp="1"/>
          </p:cNvSpPr>
          <p:nvPr>
            <p:ph type="ftr" sz="quarter" idx="4"/>
          </p:nvPr>
        </p:nvSpPr>
        <p:spPr/>
        <p:txBody>
          <a:bodyPr/>
          <a:lstStyle/>
          <a:p>
            <a:pPr>
              <a:defRPr/>
            </a:pPr>
            <a:endParaRPr lang="en-US"/>
          </a:p>
        </p:txBody>
      </p:sp>
      <p:sp>
        <p:nvSpPr>
          <p:cNvPr id="3" name="Date Placeholder 2"/>
          <p:cNvSpPr>
            <a:spLocks noGrp="1"/>
          </p:cNvSpPr>
          <p:nvPr>
            <p:ph type="dt" idx="10"/>
          </p:nvPr>
        </p:nvSpPr>
        <p:spPr/>
        <p:txBody>
          <a:bodyPr/>
          <a:lstStyle/>
          <a:p>
            <a:pPr>
              <a:defRPr/>
            </a:pPr>
            <a:endParaRPr lang="en-US" altLang="en-US"/>
          </a:p>
        </p:txBody>
      </p:sp>
      <p:sp>
        <p:nvSpPr>
          <p:cNvPr id="4" name="Header Placeholder 3"/>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2078366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If attorney fees are included in the Description of Amount in Box 3 section, those attorney fees can be included as an itemized deduction on line 23 of the Schedule A, but only to the extend that the income is taxable.  For example, if one half of the Social Security benefit is taxable than only half of the attorney fees are deductible.</a:t>
            </a:r>
          </a:p>
        </p:txBody>
      </p:sp>
      <p:sp>
        <p:nvSpPr>
          <p:cNvPr id="4" name="Footer Placeholder 3"/>
          <p:cNvSpPr>
            <a:spLocks noGrp="1"/>
          </p:cNvSpPr>
          <p:nvPr>
            <p:ph type="ftr" sz="quarter" idx="4"/>
          </p:nvPr>
        </p:nvSpPr>
        <p:spPr/>
        <p:txBody>
          <a:bodyPr/>
          <a:lstStyle/>
          <a:p>
            <a:pPr>
              <a:defRPr/>
            </a:pPr>
            <a:endParaRPr lang="en-US"/>
          </a:p>
        </p:txBody>
      </p:sp>
      <p:sp>
        <p:nvSpPr>
          <p:cNvPr id="184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85130" indent="-300829">
              <a:defRPr>
                <a:solidFill>
                  <a:schemeClr val="tx1"/>
                </a:solidFill>
                <a:latin typeface="Calibri" pitchFamily="34" charset="0"/>
                <a:cs typeface="Arial" charset="0"/>
              </a:defRPr>
            </a:lvl2pPr>
            <a:lvl3pPr marL="1206621" indent="-241324">
              <a:defRPr>
                <a:solidFill>
                  <a:schemeClr val="tx1"/>
                </a:solidFill>
                <a:latin typeface="Calibri" pitchFamily="34" charset="0"/>
                <a:cs typeface="Arial" charset="0"/>
              </a:defRPr>
            </a:lvl3pPr>
            <a:lvl4pPr marL="1690922" indent="-241324">
              <a:defRPr>
                <a:solidFill>
                  <a:schemeClr val="tx1"/>
                </a:solidFill>
                <a:latin typeface="Calibri" pitchFamily="34" charset="0"/>
                <a:cs typeface="Arial" charset="0"/>
              </a:defRPr>
            </a:lvl4pPr>
            <a:lvl5pPr marL="2173571" indent="-241324">
              <a:defRPr>
                <a:solidFill>
                  <a:schemeClr val="tx1"/>
                </a:solidFill>
                <a:latin typeface="Calibri" pitchFamily="34" charset="0"/>
                <a:cs typeface="Arial" charset="0"/>
              </a:defRPr>
            </a:lvl5pPr>
            <a:lvl6pPr marL="2649607" indent="-241324" eaLnBrk="0" fontAlgn="base" hangingPunct="0">
              <a:spcBef>
                <a:spcPct val="0"/>
              </a:spcBef>
              <a:spcAft>
                <a:spcPct val="0"/>
              </a:spcAft>
              <a:defRPr>
                <a:solidFill>
                  <a:schemeClr val="tx1"/>
                </a:solidFill>
                <a:latin typeface="Calibri" pitchFamily="34" charset="0"/>
                <a:cs typeface="Arial" charset="0"/>
              </a:defRPr>
            </a:lvl6pPr>
            <a:lvl7pPr marL="3125644" indent="-241324" eaLnBrk="0" fontAlgn="base" hangingPunct="0">
              <a:spcBef>
                <a:spcPct val="0"/>
              </a:spcBef>
              <a:spcAft>
                <a:spcPct val="0"/>
              </a:spcAft>
              <a:defRPr>
                <a:solidFill>
                  <a:schemeClr val="tx1"/>
                </a:solidFill>
                <a:latin typeface="Calibri" pitchFamily="34" charset="0"/>
                <a:cs typeface="Arial" charset="0"/>
              </a:defRPr>
            </a:lvl7pPr>
            <a:lvl8pPr marL="3601681" indent="-241324" eaLnBrk="0" fontAlgn="base" hangingPunct="0">
              <a:spcBef>
                <a:spcPct val="0"/>
              </a:spcBef>
              <a:spcAft>
                <a:spcPct val="0"/>
              </a:spcAft>
              <a:defRPr>
                <a:solidFill>
                  <a:schemeClr val="tx1"/>
                </a:solidFill>
                <a:latin typeface="Calibri" pitchFamily="34" charset="0"/>
                <a:cs typeface="Arial" charset="0"/>
              </a:defRPr>
            </a:lvl8pPr>
            <a:lvl9pPr marL="4077717" indent="-241324" eaLnBrk="0" fontAlgn="base" hangingPunct="0">
              <a:spcBef>
                <a:spcPct val="0"/>
              </a:spcBef>
              <a:spcAft>
                <a:spcPct val="0"/>
              </a:spcAft>
              <a:defRPr>
                <a:solidFill>
                  <a:schemeClr val="tx1"/>
                </a:solidFill>
                <a:latin typeface="Calibri" pitchFamily="34" charset="0"/>
                <a:cs typeface="Arial" charset="0"/>
              </a:defRPr>
            </a:lvl9pPr>
          </a:lstStyle>
          <a:p>
            <a:fld id="{3DDF5001-8EAA-4A53-A3FE-85904B142237}" type="slidenum">
              <a:rPr lang="en-US" altLang="en-US"/>
              <a:pPr/>
              <a:t>7</a:t>
            </a:fld>
            <a:endParaRPr lang="en-US" altLang="en-US"/>
          </a:p>
        </p:txBody>
      </p:sp>
      <p:sp>
        <p:nvSpPr>
          <p:cNvPr id="2" name="Date Placeholder 1"/>
          <p:cNvSpPr>
            <a:spLocks noGrp="1"/>
          </p:cNvSpPr>
          <p:nvPr>
            <p:ph type="dt" idx="10"/>
          </p:nvPr>
        </p:nvSpPr>
        <p:spPr/>
        <p:txBody>
          <a:bodyPr/>
          <a:lstStyle/>
          <a:p>
            <a:pPr>
              <a:defRPr/>
            </a:pPr>
            <a:endParaRPr lang="en-US" altLang="en-US"/>
          </a:p>
        </p:txBody>
      </p:sp>
      <p:sp>
        <p:nvSpPr>
          <p:cNvPr id="3" name="Header Placeholder 2"/>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2659344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Taxpayer MUST have previous year(s) return(s)</a:t>
            </a:r>
          </a:p>
          <a:p>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85130" indent="-300829">
              <a:spcBef>
                <a:spcPct val="30000"/>
              </a:spcBef>
              <a:defRPr sz="1200">
                <a:solidFill>
                  <a:schemeClr val="tx1"/>
                </a:solidFill>
                <a:latin typeface="Calibri" pitchFamily="34" charset="0"/>
              </a:defRPr>
            </a:lvl2pPr>
            <a:lvl3pPr marL="1206621" indent="-241324">
              <a:spcBef>
                <a:spcPct val="30000"/>
              </a:spcBef>
              <a:defRPr sz="1200">
                <a:solidFill>
                  <a:schemeClr val="tx1"/>
                </a:solidFill>
                <a:latin typeface="Calibri" pitchFamily="34" charset="0"/>
              </a:defRPr>
            </a:lvl3pPr>
            <a:lvl4pPr marL="1690922" indent="-241324">
              <a:spcBef>
                <a:spcPct val="30000"/>
              </a:spcBef>
              <a:defRPr sz="1200">
                <a:solidFill>
                  <a:schemeClr val="tx1"/>
                </a:solidFill>
                <a:latin typeface="Calibri" pitchFamily="34" charset="0"/>
              </a:defRPr>
            </a:lvl4pPr>
            <a:lvl5pPr marL="2173571" indent="-241324">
              <a:spcBef>
                <a:spcPct val="30000"/>
              </a:spcBef>
              <a:defRPr sz="1200">
                <a:solidFill>
                  <a:schemeClr val="tx1"/>
                </a:solidFill>
                <a:latin typeface="Calibri" pitchFamily="34" charset="0"/>
              </a:defRPr>
            </a:lvl5pPr>
            <a:lvl6pPr marL="2649607" indent="-241324" eaLnBrk="0" fontAlgn="base" hangingPunct="0">
              <a:spcBef>
                <a:spcPct val="30000"/>
              </a:spcBef>
              <a:spcAft>
                <a:spcPct val="0"/>
              </a:spcAft>
              <a:defRPr sz="1200">
                <a:solidFill>
                  <a:schemeClr val="tx1"/>
                </a:solidFill>
                <a:latin typeface="Calibri" pitchFamily="34" charset="0"/>
              </a:defRPr>
            </a:lvl6pPr>
            <a:lvl7pPr marL="3125644" indent="-241324" eaLnBrk="0" fontAlgn="base" hangingPunct="0">
              <a:spcBef>
                <a:spcPct val="30000"/>
              </a:spcBef>
              <a:spcAft>
                <a:spcPct val="0"/>
              </a:spcAft>
              <a:defRPr sz="1200">
                <a:solidFill>
                  <a:schemeClr val="tx1"/>
                </a:solidFill>
                <a:latin typeface="Calibri" pitchFamily="34" charset="0"/>
              </a:defRPr>
            </a:lvl7pPr>
            <a:lvl8pPr marL="3601681" indent="-241324" eaLnBrk="0" fontAlgn="base" hangingPunct="0">
              <a:spcBef>
                <a:spcPct val="30000"/>
              </a:spcBef>
              <a:spcAft>
                <a:spcPct val="0"/>
              </a:spcAft>
              <a:defRPr sz="1200">
                <a:solidFill>
                  <a:schemeClr val="tx1"/>
                </a:solidFill>
                <a:latin typeface="Calibri" pitchFamily="34" charset="0"/>
              </a:defRPr>
            </a:lvl8pPr>
            <a:lvl9pPr marL="4077717" indent="-241324" eaLnBrk="0" fontAlgn="base" hangingPunct="0">
              <a:spcBef>
                <a:spcPct val="30000"/>
              </a:spcBef>
              <a:spcAft>
                <a:spcPct val="0"/>
              </a:spcAft>
              <a:defRPr sz="1200">
                <a:solidFill>
                  <a:schemeClr val="tx1"/>
                </a:solidFill>
                <a:latin typeface="Calibri" pitchFamily="34" charset="0"/>
              </a:defRPr>
            </a:lvl9pPr>
          </a:lstStyle>
          <a:p>
            <a:pPr>
              <a:spcBef>
                <a:spcPct val="0"/>
              </a:spcBef>
            </a:pPr>
            <a:fld id="{ADCAB7B4-BACD-4188-9E3F-EAEC32E06931}" type="slidenum">
              <a:rPr lang="en-US" altLang="en-US"/>
              <a:pPr>
                <a:spcBef>
                  <a:spcPct val="0"/>
                </a:spcBef>
              </a:pPr>
              <a:t>8</a:t>
            </a:fld>
            <a:endParaRPr lang="en-US" altLang="en-US"/>
          </a:p>
        </p:txBody>
      </p:sp>
      <p:sp>
        <p:nvSpPr>
          <p:cNvPr id="2" name="Footer Placeholder 1"/>
          <p:cNvSpPr>
            <a:spLocks noGrp="1"/>
          </p:cNvSpPr>
          <p:nvPr>
            <p:ph type="ftr" sz="quarter" idx="4"/>
          </p:nvPr>
        </p:nvSpPr>
        <p:spPr/>
        <p:txBody>
          <a:bodyPr/>
          <a:lstStyle/>
          <a:p>
            <a:pPr>
              <a:defRPr/>
            </a:pPr>
            <a:endParaRPr lang="en-US"/>
          </a:p>
        </p:txBody>
      </p:sp>
      <p:sp>
        <p:nvSpPr>
          <p:cNvPr id="3" name="Date Placeholder 2"/>
          <p:cNvSpPr>
            <a:spLocks noGrp="1"/>
          </p:cNvSpPr>
          <p:nvPr>
            <p:ph type="dt" idx="10"/>
          </p:nvPr>
        </p:nvSpPr>
        <p:spPr/>
        <p:txBody>
          <a:bodyPr/>
          <a:lstStyle/>
          <a:p>
            <a:pPr>
              <a:defRPr/>
            </a:pPr>
            <a:endParaRPr lang="en-US" altLang="en-US"/>
          </a:p>
        </p:txBody>
      </p:sp>
      <p:sp>
        <p:nvSpPr>
          <p:cNvPr id="4" name="Header Placeholder 3"/>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4049995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Click 1 – Enter the previous year benefits were received. A separate worksheet will be required for each year. In this example worksheets would be required for 2014, and 2013</a:t>
            </a:r>
          </a:p>
          <a:p>
            <a:pPr eaLnBrk="1" hangingPunct="1"/>
            <a:r>
              <a:rPr lang="en-US" altLang="en-US" smtClean="0"/>
              <a:t>Click 2 – Enter filing status for the year indicated.</a:t>
            </a:r>
          </a:p>
          <a:p>
            <a:pPr eaLnBrk="1" hangingPunct="1"/>
            <a:r>
              <a:rPr lang="en-US" altLang="en-US" smtClean="0"/>
              <a:t>Click 3 – Enter the total amount of social security received for the earlier year and reported for that year</a:t>
            </a:r>
          </a:p>
          <a:p>
            <a:pPr eaLnBrk="1" hangingPunct="1"/>
            <a:r>
              <a:rPr lang="en-US" altLang="en-US" smtClean="0"/>
              <a:t>Click 4 – Enter the lump-sum payment for the earlier year received this year</a:t>
            </a:r>
          </a:p>
          <a:p>
            <a:pPr eaLnBrk="1" hangingPunct="1"/>
            <a:r>
              <a:rPr lang="en-US" altLang="en-US" smtClean="0"/>
              <a:t>Click 5 – Enter the adjusted gross income reported on the tax return for the earlier year.</a:t>
            </a:r>
          </a:p>
          <a:p>
            <a:pPr eaLnBrk="1" hangingPunct="1"/>
            <a:r>
              <a:rPr lang="en-US" altLang="en-US" smtClean="0"/>
              <a:t>Click 6 – Enter taxable social security, if any, reported on the tax return for the earlier year.</a:t>
            </a:r>
          </a:p>
          <a:p>
            <a:pPr eaLnBrk="1" hangingPunct="1"/>
            <a:r>
              <a:rPr lang="en-US" altLang="en-US" smtClean="0"/>
              <a:t>Note: You have to have all of this information (ideally prior year returns) for the years for which payments were received</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85130" indent="-300829">
              <a:spcBef>
                <a:spcPct val="30000"/>
              </a:spcBef>
              <a:defRPr sz="1200">
                <a:solidFill>
                  <a:schemeClr val="tx1"/>
                </a:solidFill>
                <a:latin typeface="Calibri" pitchFamily="34" charset="0"/>
              </a:defRPr>
            </a:lvl2pPr>
            <a:lvl3pPr marL="1206621" indent="-241324">
              <a:spcBef>
                <a:spcPct val="30000"/>
              </a:spcBef>
              <a:defRPr sz="1200">
                <a:solidFill>
                  <a:schemeClr val="tx1"/>
                </a:solidFill>
                <a:latin typeface="Calibri" pitchFamily="34" charset="0"/>
              </a:defRPr>
            </a:lvl3pPr>
            <a:lvl4pPr marL="1690922" indent="-241324">
              <a:spcBef>
                <a:spcPct val="30000"/>
              </a:spcBef>
              <a:defRPr sz="1200">
                <a:solidFill>
                  <a:schemeClr val="tx1"/>
                </a:solidFill>
                <a:latin typeface="Calibri" pitchFamily="34" charset="0"/>
              </a:defRPr>
            </a:lvl4pPr>
            <a:lvl5pPr marL="2173571" indent="-241324">
              <a:spcBef>
                <a:spcPct val="30000"/>
              </a:spcBef>
              <a:defRPr sz="1200">
                <a:solidFill>
                  <a:schemeClr val="tx1"/>
                </a:solidFill>
                <a:latin typeface="Calibri" pitchFamily="34" charset="0"/>
              </a:defRPr>
            </a:lvl5pPr>
            <a:lvl6pPr marL="2649607" indent="-241324" eaLnBrk="0" fontAlgn="base" hangingPunct="0">
              <a:spcBef>
                <a:spcPct val="30000"/>
              </a:spcBef>
              <a:spcAft>
                <a:spcPct val="0"/>
              </a:spcAft>
              <a:defRPr sz="1200">
                <a:solidFill>
                  <a:schemeClr val="tx1"/>
                </a:solidFill>
                <a:latin typeface="Calibri" pitchFamily="34" charset="0"/>
              </a:defRPr>
            </a:lvl6pPr>
            <a:lvl7pPr marL="3125644" indent="-241324" eaLnBrk="0" fontAlgn="base" hangingPunct="0">
              <a:spcBef>
                <a:spcPct val="30000"/>
              </a:spcBef>
              <a:spcAft>
                <a:spcPct val="0"/>
              </a:spcAft>
              <a:defRPr sz="1200">
                <a:solidFill>
                  <a:schemeClr val="tx1"/>
                </a:solidFill>
                <a:latin typeface="Calibri" pitchFamily="34" charset="0"/>
              </a:defRPr>
            </a:lvl7pPr>
            <a:lvl8pPr marL="3601681" indent="-241324" eaLnBrk="0" fontAlgn="base" hangingPunct="0">
              <a:spcBef>
                <a:spcPct val="30000"/>
              </a:spcBef>
              <a:spcAft>
                <a:spcPct val="0"/>
              </a:spcAft>
              <a:defRPr sz="1200">
                <a:solidFill>
                  <a:schemeClr val="tx1"/>
                </a:solidFill>
                <a:latin typeface="Calibri" pitchFamily="34" charset="0"/>
              </a:defRPr>
            </a:lvl8pPr>
            <a:lvl9pPr marL="4077717" indent="-241324" eaLnBrk="0" fontAlgn="base" hangingPunct="0">
              <a:spcBef>
                <a:spcPct val="30000"/>
              </a:spcBef>
              <a:spcAft>
                <a:spcPct val="0"/>
              </a:spcAft>
              <a:defRPr sz="1200">
                <a:solidFill>
                  <a:schemeClr val="tx1"/>
                </a:solidFill>
                <a:latin typeface="Calibri" pitchFamily="34" charset="0"/>
              </a:defRPr>
            </a:lvl9pPr>
          </a:lstStyle>
          <a:p>
            <a:pPr>
              <a:spcBef>
                <a:spcPct val="0"/>
              </a:spcBef>
            </a:pPr>
            <a:fld id="{3467CC4E-D915-47EB-82D0-927D4BB794B0}" type="slidenum">
              <a:rPr lang="en-US" altLang="en-US"/>
              <a:pPr>
                <a:spcBef>
                  <a:spcPct val="0"/>
                </a:spcBef>
              </a:pPr>
              <a:t>9</a:t>
            </a:fld>
            <a:endParaRPr lang="en-US" altLang="en-US"/>
          </a:p>
        </p:txBody>
      </p:sp>
      <p:sp>
        <p:nvSpPr>
          <p:cNvPr id="2" name="Footer Placeholder 1"/>
          <p:cNvSpPr>
            <a:spLocks noGrp="1"/>
          </p:cNvSpPr>
          <p:nvPr>
            <p:ph type="ftr" sz="quarter" idx="4"/>
          </p:nvPr>
        </p:nvSpPr>
        <p:spPr/>
        <p:txBody>
          <a:bodyPr/>
          <a:lstStyle/>
          <a:p>
            <a:pPr>
              <a:defRPr/>
            </a:pPr>
            <a:endParaRPr lang="en-US"/>
          </a:p>
        </p:txBody>
      </p:sp>
      <p:sp>
        <p:nvSpPr>
          <p:cNvPr id="3" name="Date Placeholder 2"/>
          <p:cNvSpPr>
            <a:spLocks noGrp="1"/>
          </p:cNvSpPr>
          <p:nvPr>
            <p:ph type="dt" idx="10"/>
          </p:nvPr>
        </p:nvSpPr>
        <p:spPr/>
        <p:txBody>
          <a:bodyPr/>
          <a:lstStyle/>
          <a:p>
            <a:pPr>
              <a:defRPr/>
            </a:pPr>
            <a:endParaRPr lang="en-US" altLang="en-US"/>
          </a:p>
        </p:txBody>
      </p:sp>
      <p:sp>
        <p:nvSpPr>
          <p:cNvPr id="4" name="Header Placeholder 3"/>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3282543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67202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25925" y="5957888"/>
            <a:ext cx="46132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1122363"/>
            <a:ext cx="7162800" cy="2387600"/>
          </a:xfrm>
        </p:spPr>
        <p:txBody>
          <a:bodyPr/>
          <a:lstStyle>
            <a:lvl1pPr algn="ctr">
              <a:defRPr sz="60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90600" y="3810000"/>
            <a:ext cx="7162800" cy="1447800"/>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95142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mn-lt"/>
              </a:defRPr>
            </a:lvl1pPr>
          </a:lstStyle>
          <a:p>
            <a:r>
              <a:rPr lang="en-US" smtClean="0"/>
              <a:t>Click to edit Master title style</a:t>
            </a:r>
            <a:endParaRPr lang="en-US" dirty="0"/>
          </a:p>
        </p:txBody>
      </p:sp>
      <p:sp>
        <p:nvSpPr>
          <p:cNvPr id="4" name="Content Placeholder 3"/>
          <p:cNvSpPr>
            <a:spLocks noGrp="1"/>
          </p:cNvSpPr>
          <p:nvPr>
            <p:ph sz="quarter" idx="12"/>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6"/>
          <p:cNvSpPr>
            <a:spLocks noGrp="1"/>
          </p:cNvSpPr>
          <p:nvPr>
            <p:ph type="ftr" sz="quarter" idx="13"/>
          </p:nvPr>
        </p:nvSpPr>
        <p:spPr/>
        <p:txBody>
          <a:bodyPr/>
          <a:lstStyle>
            <a:lvl1pPr>
              <a:defRPr/>
            </a:lvl1pPr>
          </a:lstStyle>
          <a:p>
            <a:pPr>
              <a:defRPr/>
            </a:pPr>
            <a:r>
              <a:rPr lang="en-US" smtClean="0"/>
              <a:t>NTTC Training – TY2016</a:t>
            </a:r>
            <a:endParaRPr lang="en-US"/>
          </a:p>
        </p:txBody>
      </p:sp>
      <p:sp>
        <p:nvSpPr>
          <p:cNvPr id="6" name="Slide Number Placeholder 9"/>
          <p:cNvSpPr>
            <a:spLocks noGrp="1"/>
          </p:cNvSpPr>
          <p:nvPr>
            <p:ph type="sldNum" sz="quarter" idx="14"/>
          </p:nvPr>
        </p:nvSpPr>
        <p:spPr/>
        <p:txBody>
          <a:bodyPr/>
          <a:lstStyle>
            <a:lvl1pPr>
              <a:defRPr/>
            </a:lvl1pPr>
          </a:lstStyle>
          <a:p>
            <a:fld id="{EA87C3FE-C2FC-437E-9F70-EAE431295BE4}" type="slidenum">
              <a:rPr lang="en-US" altLang="en-US"/>
              <a:pPr/>
              <a:t>‹#›</a:t>
            </a:fld>
            <a:endParaRPr lang="en-US" altLang="en-US"/>
          </a:p>
        </p:txBody>
      </p:sp>
    </p:spTree>
    <p:extLst>
      <p:ext uri="{BB962C8B-B14F-4D97-AF65-F5344CB8AC3E}">
        <p14:creationId xmlns:p14="http://schemas.microsoft.com/office/powerpoint/2010/main" val="1628135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46484" y="2133600"/>
            <a:ext cx="3657600" cy="3869634"/>
          </a:xfrm>
        </p:spPr>
        <p:txBody>
          <a:bodyPr/>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800600" y="2133600"/>
            <a:ext cx="3657600" cy="3869634"/>
          </a:xfrm>
        </p:spPr>
        <p:txBody>
          <a:bodyPr/>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 name="Title 9"/>
          <p:cNvSpPr>
            <a:spLocks noGrp="1"/>
          </p:cNvSpPr>
          <p:nvPr>
            <p:ph type="title"/>
          </p:nvPr>
        </p:nvSpPr>
        <p:spPr/>
        <p:txBody>
          <a:bodyPr/>
          <a:lstStyle>
            <a:lvl1pPr>
              <a:defRPr/>
            </a:lvl1pPr>
          </a:lstStyle>
          <a:p>
            <a:r>
              <a:rPr lang="en-US" smtClean="0"/>
              <a:t>Click to edit Master title style</a:t>
            </a:r>
            <a:endParaRPr lang="en-US" dirty="0"/>
          </a:p>
        </p:txBody>
      </p:sp>
      <p:sp>
        <p:nvSpPr>
          <p:cNvPr id="5" name="Footer Placeholder 6"/>
          <p:cNvSpPr>
            <a:spLocks noGrp="1"/>
          </p:cNvSpPr>
          <p:nvPr>
            <p:ph type="ftr" sz="quarter" idx="10"/>
          </p:nvPr>
        </p:nvSpPr>
        <p:spPr/>
        <p:txBody>
          <a:bodyPr/>
          <a:lstStyle>
            <a:lvl1pPr>
              <a:defRPr/>
            </a:lvl1pPr>
          </a:lstStyle>
          <a:p>
            <a:pPr>
              <a:defRPr/>
            </a:pPr>
            <a:r>
              <a:rPr lang="en-US" smtClean="0"/>
              <a:t>NTTC Training – TY2016</a:t>
            </a:r>
            <a:endParaRPr lang="en-US"/>
          </a:p>
        </p:txBody>
      </p:sp>
      <p:sp>
        <p:nvSpPr>
          <p:cNvPr id="6" name="Slide Number Placeholder 9"/>
          <p:cNvSpPr>
            <a:spLocks noGrp="1"/>
          </p:cNvSpPr>
          <p:nvPr>
            <p:ph type="sldNum" sz="quarter" idx="11"/>
          </p:nvPr>
        </p:nvSpPr>
        <p:spPr/>
        <p:txBody>
          <a:bodyPr/>
          <a:lstStyle>
            <a:lvl1pPr>
              <a:defRPr/>
            </a:lvl1pPr>
          </a:lstStyle>
          <a:p>
            <a:fld id="{703DD8D9-F1A4-4DAC-9267-0E71E0DD38E0}" type="slidenum">
              <a:rPr lang="en-US" altLang="en-US"/>
              <a:pPr/>
              <a:t>‹#›</a:t>
            </a:fld>
            <a:endParaRPr lang="en-US" altLang="en-US"/>
          </a:p>
        </p:txBody>
      </p:sp>
    </p:spTree>
    <p:extLst>
      <p:ext uri="{BB962C8B-B14F-4D97-AF65-F5344CB8AC3E}">
        <p14:creationId xmlns:p14="http://schemas.microsoft.com/office/powerpoint/2010/main" val="65945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82579"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82579" y="2971799"/>
            <a:ext cx="3657600" cy="3007581"/>
          </a:xfrm>
        </p:spPr>
        <p:txBody>
          <a:bodyPr>
            <a:normAutofit/>
          </a:bodyPr>
          <a:lstStyle>
            <a:lvl1pPr>
              <a:defRPr sz="3200"/>
            </a:lvl1pPr>
            <a:lvl2pPr>
              <a:defRPr sz="2800"/>
            </a:lvl2pPr>
            <a:lvl3pPr>
              <a:defRPr sz="2400"/>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4800600"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971800"/>
            <a:ext cx="3657600" cy="3007580"/>
          </a:xfrm>
        </p:spPr>
        <p:txBody>
          <a:bodyPr>
            <a:normAutofit/>
          </a:bodyPr>
          <a:lstStyle>
            <a:lvl1pPr>
              <a:defRPr sz="3200"/>
            </a:lvl1pPr>
            <a:lvl2pPr>
              <a:defRPr sz="2800"/>
            </a:lvl2pPr>
            <a:lvl3pPr>
              <a:defRPr sz="2400"/>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p:txBody>
      </p:sp>
      <p:sp>
        <p:nvSpPr>
          <p:cNvPr id="12" name="Title 11"/>
          <p:cNvSpPr>
            <a:spLocks noGrp="1"/>
          </p:cNvSpPr>
          <p:nvPr>
            <p:ph type="title"/>
          </p:nvPr>
        </p:nvSpPr>
        <p:spPr/>
        <p:txBody>
          <a:bodyPr/>
          <a:lstStyle>
            <a:lvl1pPr>
              <a:defRPr/>
            </a:lvl1pPr>
          </a:lstStyle>
          <a:p>
            <a:r>
              <a:rPr lang="en-US" smtClean="0"/>
              <a:t>Click to edit Master title style</a:t>
            </a:r>
            <a:endParaRPr lang="en-US" dirty="0"/>
          </a:p>
        </p:txBody>
      </p:sp>
      <p:sp>
        <p:nvSpPr>
          <p:cNvPr id="7" name="Footer Placeholder 6"/>
          <p:cNvSpPr>
            <a:spLocks noGrp="1"/>
          </p:cNvSpPr>
          <p:nvPr>
            <p:ph type="ftr" sz="quarter" idx="10"/>
          </p:nvPr>
        </p:nvSpPr>
        <p:spPr/>
        <p:txBody>
          <a:bodyPr/>
          <a:lstStyle>
            <a:lvl1pPr>
              <a:defRPr/>
            </a:lvl1pPr>
          </a:lstStyle>
          <a:p>
            <a:pPr>
              <a:defRPr/>
            </a:pPr>
            <a:r>
              <a:rPr lang="en-US" smtClean="0"/>
              <a:t>NTTC Training – TY2016</a:t>
            </a:r>
            <a:endParaRPr lang="en-US"/>
          </a:p>
        </p:txBody>
      </p:sp>
      <p:sp>
        <p:nvSpPr>
          <p:cNvPr id="8" name="Slide Number Placeholder 9"/>
          <p:cNvSpPr>
            <a:spLocks noGrp="1"/>
          </p:cNvSpPr>
          <p:nvPr>
            <p:ph type="sldNum" sz="quarter" idx="11"/>
          </p:nvPr>
        </p:nvSpPr>
        <p:spPr/>
        <p:txBody>
          <a:bodyPr/>
          <a:lstStyle>
            <a:lvl1pPr>
              <a:defRPr/>
            </a:lvl1pPr>
          </a:lstStyle>
          <a:p>
            <a:fld id="{C061B2DF-EE03-40EB-B885-1E1DA3579F8C}" type="slidenum">
              <a:rPr lang="en-US" altLang="en-US"/>
              <a:pPr/>
              <a:t>‹#›</a:t>
            </a:fld>
            <a:endParaRPr lang="en-US" altLang="en-US"/>
          </a:p>
        </p:txBody>
      </p:sp>
    </p:spTree>
    <p:extLst>
      <p:ext uri="{BB962C8B-B14F-4D97-AF65-F5344CB8AC3E}">
        <p14:creationId xmlns:p14="http://schemas.microsoft.com/office/powerpoint/2010/main" val="3295886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6" name="Text Placeholder 5"/>
          <p:cNvSpPr>
            <a:spLocks noGrp="1"/>
          </p:cNvSpPr>
          <p:nvPr>
            <p:ph type="body" sz="quarter" idx="13"/>
          </p:nvPr>
        </p:nvSpPr>
        <p:spPr>
          <a:xfrm>
            <a:off x="954505" y="4114800"/>
            <a:ext cx="7543800" cy="1879353"/>
          </a:xfrm>
        </p:spPr>
        <p:txBody>
          <a:bodyPr/>
          <a:lstStyle>
            <a:lvl1pPr>
              <a:defRPr/>
            </a:lvl1pPr>
            <a:lvl2pPr>
              <a:defRPr/>
            </a:lvl2pPr>
          </a:lstStyle>
          <a:p>
            <a:pPr lvl="0"/>
            <a:r>
              <a:rPr lang="en-US" smtClean="0"/>
              <a:t>Click to edit Master text styles</a:t>
            </a:r>
          </a:p>
          <a:p>
            <a:pPr lvl="1"/>
            <a:r>
              <a:rPr lang="en-US" smtClean="0"/>
              <a:t>Second level</a:t>
            </a:r>
          </a:p>
        </p:txBody>
      </p:sp>
      <p:sp>
        <p:nvSpPr>
          <p:cNvPr id="4" name="Picture Placeholder 3"/>
          <p:cNvSpPr>
            <a:spLocks noGrp="1"/>
          </p:cNvSpPr>
          <p:nvPr>
            <p:ph type="pic" sz="quarter" idx="15"/>
          </p:nvPr>
        </p:nvSpPr>
        <p:spPr>
          <a:xfrm>
            <a:off x="954505" y="2141538"/>
            <a:ext cx="7543800" cy="1879600"/>
          </a:xfrm>
        </p:spPr>
        <p:txBody>
          <a:bodyPr rtlCol="0">
            <a:normAutofit/>
          </a:bodyPr>
          <a:lstStyle>
            <a:lvl1pPr marL="0" indent="0">
              <a:buNone/>
              <a:defRPr/>
            </a:lvl1pPr>
          </a:lstStyle>
          <a:p>
            <a:pPr lvl="0"/>
            <a:r>
              <a:rPr lang="en-US" noProof="0" smtClean="0"/>
              <a:t>Click icon to add picture</a:t>
            </a:r>
            <a:endParaRPr lang="en-US" noProof="0" dirty="0"/>
          </a:p>
        </p:txBody>
      </p:sp>
      <p:sp>
        <p:nvSpPr>
          <p:cNvPr id="5" name="Footer Placeholder 6"/>
          <p:cNvSpPr>
            <a:spLocks noGrp="1"/>
          </p:cNvSpPr>
          <p:nvPr>
            <p:ph type="ftr" sz="quarter" idx="16"/>
          </p:nvPr>
        </p:nvSpPr>
        <p:spPr/>
        <p:txBody>
          <a:bodyPr/>
          <a:lstStyle>
            <a:lvl1pPr>
              <a:defRPr/>
            </a:lvl1pPr>
          </a:lstStyle>
          <a:p>
            <a:pPr>
              <a:defRPr/>
            </a:pPr>
            <a:r>
              <a:rPr lang="en-US" smtClean="0"/>
              <a:t>NTTC Training – TY2016</a:t>
            </a:r>
            <a:endParaRPr lang="en-US"/>
          </a:p>
        </p:txBody>
      </p:sp>
      <p:sp>
        <p:nvSpPr>
          <p:cNvPr id="7" name="Slide Number Placeholder 9"/>
          <p:cNvSpPr>
            <a:spLocks noGrp="1"/>
          </p:cNvSpPr>
          <p:nvPr>
            <p:ph type="sldNum" sz="quarter" idx="17"/>
          </p:nvPr>
        </p:nvSpPr>
        <p:spPr/>
        <p:txBody>
          <a:bodyPr/>
          <a:lstStyle>
            <a:lvl1pPr>
              <a:defRPr/>
            </a:lvl1pPr>
          </a:lstStyle>
          <a:p>
            <a:fld id="{29A46922-1F34-4FDF-B1FF-778F6EFA3175}" type="slidenum">
              <a:rPr lang="en-US" altLang="en-US"/>
              <a:pPr/>
              <a:t>‹#›</a:t>
            </a:fld>
            <a:endParaRPr lang="en-US" altLang="en-US"/>
          </a:p>
        </p:txBody>
      </p:sp>
    </p:spTree>
    <p:extLst>
      <p:ext uri="{BB962C8B-B14F-4D97-AF65-F5344CB8AC3E}">
        <p14:creationId xmlns:p14="http://schemas.microsoft.com/office/powerpoint/2010/main" val="3694092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11" name="Picture Placeholder 3"/>
          <p:cNvSpPr>
            <a:spLocks noGrp="1"/>
          </p:cNvSpPr>
          <p:nvPr>
            <p:ph type="pic" sz="quarter" idx="15"/>
          </p:nvPr>
        </p:nvSpPr>
        <p:spPr>
          <a:xfrm>
            <a:off x="950495" y="4124158"/>
            <a:ext cx="7543800" cy="1879600"/>
          </a:xfrm>
        </p:spPr>
        <p:txBody>
          <a:bodyPr rtlCol="0">
            <a:normAutofit/>
          </a:bodyPr>
          <a:lstStyle>
            <a:lvl1pPr marL="0" indent="0">
              <a:buNone/>
              <a:defRPr/>
            </a:lvl1pPr>
          </a:lstStyle>
          <a:p>
            <a:pPr lvl="0"/>
            <a:r>
              <a:rPr lang="en-US" noProof="0" smtClean="0"/>
              <a:t>Click icon to add picture</a:t>
            </a:r>
            <a:endParaRPr lang="en-US" noProof="0" dirty="0"/>
          </a:p>
        </p:txBody>
      </p:sp>
      <p:sp>
        <p:nvSpPr>
          <p:cNvPr id="14" name="Text Placeholder 5"/>
          <p:cNvSpPr>
            <a:spLocks noGrp="1"/>
          </p:cNvSpPr>
          <p:nvPr>
            <p:ph type="body" sz="quarter" idx="16"/>
          </p:nvPr>
        </p:nvSpPr>
        <p:spPr>
          <a:xfrm>
            <a:off x="950495" y="2141661"/>
            <a:ext cx="7543800" cy="1879353"/>
          </a:xfrm>
        </p:spPr>
        <p:txBody>
          <a:bodyPr/>
          <a:lstStyle>
            <a:lvl1pPr>
              <a:defRPr/>
            </a:lvl1pPr>
            <a:lvl2pPr>
              <a:defRPr/>
            </a:lvl2pPr>
          </a:lstStyle>
          <a:p>
            <a:pPr lvl="0"/>
            <a:r>
              <a:rPr lang="en-US" smtClean="0"/>
              <a:t>Click to edit Master text styles</a:t>
            </a:r>
          </a:p>
          <a:p>
            <a:pPr lvl="1"/>
            <a:r>
              <a:rPr lang="en-US" smtClean="0"/>
              <a:t>Second level</a:t>
            </a:r>
          </a:p>
        </p:txBody>
      </p:sp>
      <p:sp>
        <p:nvSpPr>
          <p:cNvPr id="5" name="Footer Placeholder 6"/>
          <p:cNvSpPr>
            <a:spLocks noGrp="1"/>
          </p:cNvSpPr>
          <p:nvPr>
            <p:ph type="ftr" sz="quarter" idx="17"/>
          </p:nvPr>
        </p:nvSpPr>
        <p:spPr/>
        <p:txBody>
          <a:bodyPr/>
          <a:lstStyle>
            <a:lvl1pPr>
              <a:defRPr/>
            </a:lvl1pPr>
          </a:lstStyle>
          <a:p>
            <a:pPr>
              <a:defRPr/>
            </a:pPr>
            <a:r>
              <a:rPr lang="en-US" smtClean="0"/>
              <a:t>NTTC Training – TY2016</a:t>
            </a:r>
            <a:endParaRPr lang="en-US"/>
          </a:p>
        </p:txBody>
      </p:sp>
      <p:sp>
        <p:nvSpPr>
          <p:cNvPr id="6" name="Slide Number Placeholder 9"/>
          <p:cNvSpPr>
            <a:spLocks noGrp="1"/>
          </p:cNvSpPr>
          <p:nvPr>
            <p:ph type="sldNum" sz="quarter" idx="18"/>
          </p:nvPr>
        </p:nvSpPr>
        <p:spPr/>
        <p:txBody>
          <a:bodyPr/>
          <a:lstStyle>
            <a:lvl1pPr>
              <a:defRPr/>
            </a:lvl1pPr>
          </a:lstStyle>
          <a:p>
            <a:fld id="{B2190E0C-7C01-42B0-8EFC-108218FF313D}" type="slidenum">
              <a:rPr lang="en-US" altLang="en-US"/>
              <a:pPr/>
              <a:t>‹#›</a:t>
            </a:fld>
            <a:endParaRPr lang="en-US" altLang="en-US"/>
          </a:p>
        </p:txBody>
      </p:sp>
    </p:spTree>
    <p:extLst>
      <p:ext uri="{BB962C8B-B14F-4D97-AF65-F5344CB8AC3E}">
        <p14:creationId xmlns:p14="http://schemas.microsoft.com/office/powerpoint/2010/main" val="35574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Footer Placeholder 6"/>
          <p:cNvSpPr>
            <a:spLocks noGrp="1"/>
          </p:cNvSpPr>
          <p:nvPr>
            <p:ph type="ftr" sz="quarter" idx="10"/>
          </p:nvPr>
        </p:nvSpPr>
        <p:spPr/>
        <p:txBody>
          <a:bodyPr/>
          <a:lstStyle>
            <a:lvl1pPr>
              <a:defRPr/>
            </a:lvl1pPr>
          </a:lstStyle>
          <a:p>
            <a:pPr>
              <a:defRPr/>
            </a:pPr>
            <a:r>
              <a:rPr lang="en-US" smtClean="0"/>
              <a:t>NTTC Training – TY2016</a:t>
            </a:r>
            <a:endParaRPr lang="en-US"/>
          </a:p>
        </p:txBody>
      </p:sp>
      <p:sp>
        <p:nvSpPr>
          <p:cNvPr id="4" name="Slide Number Placeholder 9"/>
          <p:cNvSpPr>
            <a:spLocks noGrp="1"/>
          </p:cNvSpPr>
          <p:nvPr>
            <p:ph type="sldNum" sz="quarter" idx="11"/>
          </p:nvPr>
        </p:nvSpPr>
        <p:spPr/>
        <p:txBody>
          <a:bodyPr/>
          <a:lstStyle>
            <a:lvl1pPr>
              <a:defRPr/>
            </a:lvl1pPr>
          </a:lstStyle>
          <a:p>
            <a:fld id="{C1ED99EE-469D-48B7-8269-50D7B5472F8E}" type="slidenum">
              <a:rPr lang="en-US" altLang="en-US"/>
              <a:pPr/>
              <a:t>‹#›</a:t>
            </a:fld>
            <a:endParaRPr lang="en-US" altLang="en-US"/>
          </a:p>
        </p:txBody>
      </p:sp>
    </p:spTree>
    <p:extLst>
      <p:ext uri="{BB962C8B-B14F-4D97-AF65-F5344CB8AC3E}">
        <p14:creationId xmlns:p14="http://schemas.microsoft.com/office/powerpoint/2010/main" val="2692635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6"/>
          <p:cNvSpPr>
            <a:spLocks noGrp="1"/>
          </p:cNvSpPr>
          <p:nvPr>
            <p:ph type="ftr" sz="quarter" idx="10"/>
          </p:nvPr>
        </p:nvSpPr>
        <p:spPr/>
        <p:txBody>
          <a:bodyPr/>
          <a:lstStyle>
            <a:lvl1pPr>
              <a:defRPr/>
            </a:lvl1pPr>
          </a:lstStyle>
          <a:p>
            <a:pPr>
              <a:defRPr/>
            </a:pPr>
            <a:r>
              <a:rPr lang="en-US" smtClean="0"/>
              <a:t>NTTC Training – TY2016</a:t>
            </a:r>
            <a:endParaRPr lang="en-US"/>
          </a:p>
        </p:txBody>
      </p:sp>
      <p:sp>
        <p:nvSpPr>
          <p:cNvPr id="3" name="Slide Number Placeholder 9"/>
          <p:cNvSpPr>
            <a:spLocks noGrp="1"/>
          </p:cNvSpPr>
          <p:nvPr>
            <p:ph type="sldNum" sz="quarter" idx="11"/>
          </p:nvPr>
        </p:nvSpPr>
        <p:spPr/>
        <p:txBody>
          <a:bodyPr/>
          <a:lstStyle>
            <a:lvl1pPr>
              <a:defRPr/>
            </a:lvl1pPr>
          </a:lstStyle>
          <a:p>
            <a:fld id="{213BD7BB-B29E-430B-A1A2-1AF762308D61}" type="slidenum">
              <a:rPr lang="en-US" altLang="en-US"/>
              <a:pPr/>
              <a:t>‹#›</a:t>
            </a:fld>
            <a:endParaRPr lang="en-US" altLang="en-US"/>
          </a:p>
        </p:txBody>
      </p:sp>
    </p:spTree>
    <p:extLst>
      <p:ext uri="{BB962C8B-B14F-4D97-AF65-F5344CB8AC3E}">
        <p14:creationId xmlns:p14="http://schemas.microsoft.com/office/powerpoint/2010/main" val="108776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solidFill>
            <a:srgbClr val="67202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954088" y="2133600"/>
            <a:ext cx="7543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 name="Footer Placeholder 6"/>
          <p:cNvSpPr>
            <a:spLocks noGrp="1"/>
          </p:cNvSpPr>
          <p:nvPr>
            <p:ph type="ftr" sz="quarter" idx="3"/>
          </p:nvPr>
        </p:nvSpPr>
        <p:spPr>
          <a:xfrm>
            <a:off x="1493838" y="6213475"/>
            <a:ext cx="3451225" cy="365125"/>
          </a:xfrm>
          <a:prstGeom prst="rect">
            <a:avLst/>
          </a:prstGeom>
        </p:spPr>
        <p:txBody>
          <a:bodyPr vert="horz" lIns="91440" tIns="45720" rIns="91440" bIns="45720" rtlCol="0" anchor="ctr"/>
          <a:lstStyle>
            <a:lvl1pPr algn="l">
              <a:defRPr sz="1200">
                <a:solidFill>
                  <a:schemeClr val="tx1">
                    <a:tint val="75000"/>
                  </a:schemeClr>
                </a:solidFill>
                <a:latin typeface="+mn-lt"/>
                <a:ea typeface="Verdana" panose="020B0604030504040204" pitchFamily="34" charset="0"/>
                <a:cs typeface="Verdana" panose="020B0604030504040204" pitchFamily="34" charset="0"/>
              </a:defRPr>
            </a:lvl1pPr>
          </a:lstStyle>
          <a:p>
            <a:pPr>
              <a:defRPr/>
            </a:pPr>
            <a:r>
              <a:rPr lang="en-US" smtClean="0"/>
              <a:t>NTTC Training – TY2016</a:t>
            </a:r>
            <a:endParaRPr lang="en-US"/>
          </a:p>
        </p:txBody>
      </p:sp>
      <p:sp>
        <p:nvSpPr>
          <p:cNvPr id="10" name="Slide Number Placeholder 9"/>
          <p:cNvSpPr>
            <a:spLocks noGrp="1"/>
          </p:cNvSpPr>
          <p:nvPr>
            <p:ph type="sldNum" sz="quarter" idx="4"/>
          </p:nvPr>
        </p:nvSpPr>
        <p:spPr>
          <a:xfrm>
            <a:off x="628650" y="6213475"/>
            <a:ext cx="6350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C48FB507-5AF8-4FCE-8E61-2293BBB62C19}" type="slidenum">
              <a:rPr lang="en-US" altLang="en-US"/>
              <a:pPr/>
              <a:t>‹#›</a:t>
            </a:fld>
            <a:endParaRPr lang="en-US" altLang="en-US"/>
          </a:p>
        </p:txBody>
      </p:sp>
      <p:pic>
        <p:nvPicPr>
          <p:cNvPr id="1030" name="Picture 5"/>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783263" y="6273800"/>
            <a:ext cx="2732087"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79" r:id="rId1"/>
    <p:sldLayoutId id="2147484772" r:id="rId2"/>
    <p:sldLayoutId id="2147484773" r:id="rId3"/>
    <p:sldLayoutId id="2147484774" r:id="rId4"/>
    <p:sldLayoutId id="2147484775" r:id="rId5"/>
    <p:sldLayoutId id="2147484776" r:id="rId6"/>
    <p:sldLayoutId id="2147484777" r:id="rId7"/>
    <p:sldLayoutId id="2147484778" r:id="rId8"/>
  </p:sldLayoutIdLst>
  <p:hf hdr="0" dt="0"/>
  <p:txStyles>
    <p:titleStyle>
      <a:lvl1pPr marL="55563" algn="l" rtl="0" eaLnBrk="0" fontAlgn="base" hangingPunct="0">
        <a:lnSpc>
          <a:spcPct val="90000"/>
        </a:lnSpc>
        <a:spcBef>
          <a:spcPct val="0"/>
        </a:spcBef>
        <a:spcAft>
          <a:spcPct val="0"/>
        </a:spcAft>
        <a:defRPr sz="4800" b="1" kern="1200">
          <a:solidFill>
            <a:schemeClr val="bg1"/>
          </a:solidFill>
          <a:latin typeface="+mn-lt"/>
          <a:ea typeface="Verdana" panose="020B0604030504040204" pitchFamily="34" charset="0"/>
          <a:cs typeface="Verdana" panose="020B0604030504040204" pitchFamily="34" charset="0"/>
        </a:defRPr>
      </a:lvl1pPr>
      <a:lvl2pPr marL="55563" algn="l" rtl="0" eaLnBrk="0" fontAlgn="base" hangingPunct="0">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2pPr>
      <a:lvl3pPr marL="55563" algn="l" rtl="0" eaLnBrk="0" fontAlgn="base" hangingPunct="0">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3pPr>
      <a:lvl4pPr marL="55563" algn="l" rtl="0" eaLnBrk="0" fontAlgn="base" hangingPunct="0">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4pPr>
      <a:lvl5pPr marL="55563" algn="l" rtl="0" eaLnBrk="0" fontAlgn="base" hangingPunct="0">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5pPr>
      <a:lvl6pPr marL="512763" algn="l" rtl="0" fontAlgn="base">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6pPr>
      <a:lvl7pPr marL="969963" algn="l" rtl="0" fontAlgn="base">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7pPr>
      <a:lvl8pPr marL="1427163" algn="l" rtl="0" fontAlgn="base">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8pPr>
      <a:lvl9pPr marL="1884363" algn="l" rtl="0" fontAlgn="base">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9pPr>
    </p:titleStyle>
    <p:bodyStyle>
      <a:lvl1pPr marL="344488" indent="-344488" algn="l" rtl="0" eaLnBrk="0" fontAlgn="base" hangingPunct="0">
        <a:spcBef>
          <a:spcPts val="1000"/>
        </a:spcBef>
        <a:spcAft>
          <a:spcPct val="0"/>
        </a:spcAft>
        <a:buClr>
          <a:srgbClr val="67202F"/>
        </a:buClr>
        <a:buSzPct val="90000"/>
        <a:buFont typeface="Calibri"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rtl="0" eaLnBrk="0" fontAlgn="base" hangingPunct="0">
        <a:spcBef>
          <a:spcPts val="500"/>
        </a:spcBef>
        <a:spcAft>
          <a:spcPct val="0"/>
        </a:spcAft>
        <a:buClr>
          <a:srgbClr val="984807"/>
        </a:buClr>
        <a:buFont typeface="Calibri"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rtl="0" eaLnBrk="0" fontAlgn="base" hangingPunct="0">
        <a:spcBef>
          <a:spcPts val="500"/>
        </a:spcBef>
        <a:spcAft>
          <a:spcPct val="0"/>
        </a:spcAft>
        <a:buClr>
          <a:srgbClr val="215968"/>
        </a:buClr>
        <a:buSzPct val="120000"/>
        <a:buFont typeface="Calibri"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rtl="0" eaLnBrk="0" fontAlgn="base" hangingPunct="0">
        <a:spcBef>
          <a:spcPts val="500"/>
        </a:spcBef>
        <a:spcAft>
          <a:spcPct val="0"/>
        </a:spcAft>
        <a:buFont typeface="Arial"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rtl="0" eaLnBrk="0" fontAlgn="base" hangingPunct="0">
        <a:spcBef>
          <a:spcPts val="500"/>
        </a:spcBef>
        <a:spcAft>
          <a:spcPct val="0"/>
        </a:spcAft>
        <a:buFont typeface="Arial"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4.wdp"/></Relationships>
</file>

<file path=ppt/slides/_rels/slide1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ecure.ssa.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9.wm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microsoft.com/office/2007/relationships/hdphoto" Target="../media/hdphoto2.wdp"/><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en-US" dirty="0" smtClean="0"/>
              <a:t>Social Security and Railroad Retirement Equivalent</a:t>
            </a:r>
            <a:endParaRPr lang="en-US" dirty="0"/>
          </a:p>
        </p:txBody>
      </p:sp>
      <p:sp>
        <p:nvSpPr>
          <p:cNvPr id="5123" name="Subtitle 2"/>
          <p:cNvSpPr>
            <a:spLocks noGrp="1"/>
          </p:cNvSpPr>
          <p:nvPr>
            <p:ph type="subTitle" idx="1"/>
          </p:nvPr>
        </p:nvSpPr>
        <p:spPr>
          <a:xfrm>
            <a:off x="914400" y="4038600"/>
            <a:ext cx="6629400" cy="1905000"/>
          </a:xfrm>
        </p:spPr>
        <p:txBody>
          <a:bodyPr/>
          <a:lstStyle/>
          <a:p>
            <a:pPr eaLnBrk="1" hangingPunct="1">
              <a:lnSpc>
                <a:spcPct val="80000"/>
              </a:lnSpc>
              <a:spcBef>
                <a:spcPct val="0"/>
              </a:spcBef>
              <a:tabLst>
                <a:tab pos="2001838" algn="l"/>
              </a:tabLst>
            </a:pPr>
            <a:r>
              <a:rPr lang="en-US" altLang="en-US" dirty="0" smtClean="0"/>
              <a:t>Form 1040 – Line 22</a:t>
            </a:r>
          </a:p>
          <a:p>
            <a:pPr eaLnBrk="1" hangingPunct="1">
              <a:lnSpc>
                <a:spcPct val="80000"/>
              </a:lnSpc>
              <a:spcBef>
                <a:spcPct val="0"/>
              </a:spcBef>
              <a:tabLst>
                <a:tab pos="2001838" algn="l"/>
              </a:tabLst>
            </a:pPr>
            <a:r>
              <a:rPr lang="en-US" altLang="en-US" dirty="0" smtClean="0"/>
              <a:t>Pub 4491 – Part 3 – Lesson 15</a:t>
            </a:r>
          </a:p>
          <a:p>
            <a:pPr eaLnBrk="1" hangingPunct="1">
              <a:lnSpc>
                <a:spcPct val="80000"/>
              </a:lnSpc>
              <a:spcBef>
                <a:spcPct val="0"/>
              </a:spcBef>
              <a:tabLst>
                <a:tab pos="2001838" algn="l"/>
              </a:tabLst>
            </a:pPr>
            <a:r>
              <a:rPr lang="en-US" altLang="en-US" dirty="0" smtClean="0"/>
              <a:t>Pub 4012 – Page D – 25</a:t>
            </a:r>
            <a:endParaRPr lang="en-US" altLang="en-US" sz="3100" dirty="0"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title"/>
          </p:nvPr>
        </p:nvSpPr>
        <p:spPr/>
        <p:txBody>
          <a:bodyPr/>
          <a:lstStyle/>
          <a:p>
            <a:r>
              <a:rPr lang="en-US" altLang="en-US" smtClean="0"/>
              <a:t>Comments…</a:t>
            </a:r>
            <a:endParaRPr lang="en-US" altLang="en-US" smtClean="0"/>
          </a:p>
        </p:txBody>
      </p:sp>
      <p:sp>
        <p:nvSpPr>
          <p:cNvPr id="30723" name="Rectangle 7"/>
          <p:cNvSpPr>
            <a:spLocks noGrp="1" noChangeArrowheads="1"/>
          </p:cNvSpPr>
          <p:nvPr>
            <p:ph sz="quarter" idx="12"/>
          </p:nvPr>
        </p:nvSpPr>
        <p:spPr/>
        <p:txBody>
          <a:bodyPr>
            <a:normAutofit fontScale="62500" lnSpcReduction="20000"/>
          </a:bodyPr>
          <a:lstStyle/>
          <a:p>
            <a:r>
              <a:rPr lang="en-US" altLang="en-US" dirty="0" smtClean="0"/>
              <a:t>Taxpayer must have copies of previous year tax return(s)</a:t>
            </a:r>
          </a:p>
          <a:p>
            <a:r>
              <a:rPr lang="en-US" altLang="en-US" dirty="0" smtClean="0"/>
              <a:t>Be sure to enter any SS income received by taxpayer and spouse in previous year</a:t>
            </a:r>
          </a:p>
          <a:p>
            <a:r>
              <a:rPr lang="en-US" altLang="en-US" dirty="0" smtClean="0"/>
              <a:t>Be sure to check previous return for any tax-exempt interest (Line 8b) [line 5 on worksheet]</a:t>
            </a:r>
          </a:p>
          <a:p>
            <a:r>
              <a:rPr lang="en-US" altLang="en-US" dirty="0" smtClean="0"/>
              <a:t>If allocating amounts to previous years results in a lower taxable amount, TaxSlayer will automatically use that amount</a:t>
            </a:r>
          </a:p>
          <a:p>
            <a:r>
              <a:rPr lang="en-US" altLang="en-US" dirty="0" smtClean="0"/>
              <a:t>Print package contains worksheets for all years</a:t>
            </a:r>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4" name="5-Point Star 3"/>
          <p:cNvSpPr/>
          <p:nvPr/>
        </p:nvSpPr>
        <p:spPr>
          <a:xfrm>
            <a:off x="8229600" y="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Slide Number Placeholder 7"/>
          <p:cNvSpPr>
            <a:spLocks noGrp="1"/>
          </p:cNvSpPr>
          <p:nvPr>
            <p:ph type="sldNum" sz="quarter" idx="14"/>
          </p:nvPr>
        </p:nvSpPr>
        <p:spPr/>
        <p:txBody>
          <a:bodyPr/>
          <a:lstStyle/>
          <a:p>
            <a:fld id="{EA87C3FE-C2FC-437E-9F70-EAE431295BE4}" type="slidenum">
              <a:rPr lang="en-US" altLang="en-US" smtClean="0"/>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9"/>
          <p:cNvSpPr>
            <a:spLocks noGrp="1" noChangeArrowheads="1"/>
          </p:cNvSpPr>
          <p:nvPr>
            <p:ph type="title"/>
          </p:nvPr>
        </p:nvSpPr>
        <p:spPr/>
        <p:txBody>
          <a:bodyPr/>
          <a:lstStyle/>
          <a:p>
            <a:pPr eaLnBrk="1" hangingPunct="1"/>
            <a:r>
              <a:rPr lang="en-US" altLang="en-US" smtClean="0"/>
              <a:t>Railroad Retirement Benefits</a:t>
            </a:r>
          </a:p>
        </p:txBody>
      </p:sp>
      <p:sp>
        <p:nvSpPr>
          <p:cNvPr id="2" name="Footer Placeholder 1"/>
          <p:cNvSpPr>
            <a:spLocks noGrp="1"/>
          </p:cNvSpPr>
          <p:nvPr>
            <p:ph type="ftr" sz="quarter" idx="13"/>
          </p:nvPr>
        </p:nvSpPr>
        <p:spPr/>
        <p:txBody>
          <a:bodyPr/>
          <a:lstStyle/>
          <a:p>
            <a:pPr>
              <a:defRPr/>
            </a:pPr>
            <a:r>
              <a:rPr lang="en-US" smtClean="0"/>
              <a:t>NTTC Training – TY2016</a:t>
            </a:r>
            <a:endParaRPr lang="en-US" dirty="0"/>
          </a:p>
        </p:txBody>
      </p:sp>
      <p:sp>
        <p:nvSpPr>
          <p:cNvPr id="25604" name="Slide Number Placeholder 2"/>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64F3AD0C-ADB7-463D-B8BE-44CF77AB5FAB}" type="slidenum">
              <a:rPr lang="en-US" altLang="en-US" sz="1400" b="0">
                <a:solidFill>
                  <a:srgbClr val="474B78"/>
                </a:solidFill>
                <a:cs typeface="Arial" charset="0"/>
              </a:rPr>
              <a:pPr>
                <a:spcBef>
                  <a:spcPct val="0"/>
                </a:spcBef>
                <a:buClrTx/>
                <a:buSzTx/>
                <a:buFontTx/>
                <a:buNone/>
              </a:pPr>
              <a:t>11</a:t>
            </a:fld>
            <a:endParaRPr lang="en-US" altLang="en-US" sz="1400" b="0">
              <a:solidFill>
                <a:srgbClr val="474B78"/>
              </a:solidFill>
              <a:cs typeface="Arial" charset="0"/>
            </a:endParaRPr>
          </a:p>
        </p:txBody>
      </p:sp>
      <p:sp>
        <p:nvSpPr>
          <p:cNvPr id="14339" name="Rectangle 10"/>
          <p:cNvSpPr>
            <a:spLocks noGrp="1" noChangeArrowheads="1"/>
          </p:cNvSpPr>
          <p:nvPr>
            <p:ph sz="quarter" idx="12"/>
          </p:nvPr>
        </p:nvSpPr>
        <p:spPr/>
        <p:txBody>
          <a:bodyPr rtlCol="0">
            <a:normAutofit fontScale="85000" lnSpcReduction="20000"/>
          </a:bodyPr>
          <a:lstStyle/>
          <a:p>
            <a:pPr eaLnBrk="1" fontAlgn="auto" hangingPunct="1">
              <a:spcAft>
                <a:spcPts val="0"/>
              </a:spcAft>
              <a:buClr>
                <a:schemeClr val="accent2">
                  <a:lumMod val="50000"/>
                </a:schemeClr>
              </a:buClr>
              <a:defRPr/>
            </a:pPr>
            <a:r>
              <a:rPr lang="en-US" dirty="0" smtClean="0"/>
              <a:t>Railroad Retirement Tier 1</a:t>
            </a:r>
          </a:p>
          <a:p>
            <a:pPr lvl="1" eaLnBrk="1" fontAlgn="auto" hangingPunct="1">
              <a:spcAft>
                <a:spcPts val="0"/>
              </a:spcAft>
              <a:buClr>
                <a:schemeClr val="accent2">
                  <a:lumMod val="50000"/>
                </a:schemeClr>
              </a:buClr>
              <a:defRPr/>
            </a:pPr>
            <a:r>
              <a:rPr lang="en-US" dirty="0" smtClean="0"/>
              <a:t>Blue form</a:t>
            </a:r>
          </a:p>
          <a:p>
            <a:pPr lvl="1" eaLnBrk="1" fontAlgn="auto" hangingPunct="1">
              <a:spcAft>
                <a:spcPts val="0"/>
              </a:spcAft>
              <a:buClr>
                <a:schemeClr val="accent2">
                  <a:lumMod val="50000"/>
                </a:schemeClr>
              </a:buClr>
              <a:defRPr/>
            </a:pPr>
            <a:r>
              <a:rPr lang="en-US" dirty="0" smtClean="0"/>
              <a:t>RRB-1099</a:t>
            </a:r>
          </a:p>
          <a:p>
            <a:pPr eaLnBrk="1" fontAlgn="auto" hangingPunct="1">
              <a:spcAft>
                <a:spcPts val="0"/>
              </a:spcAft>
              <a:buClr>
                <a:schemeClr val="accent2">
                  <a:lumMod val="50000"/>
                </a:schemeClr>
              </a:buClr>
              <a:defRPr/>
            </a:pPr>
            <a:r>
              <a:rPr lang="en-US" dirty="0" smtClean="0"/>
              <a:t>Same Rules as Social Security</a:t>
            </a:r>
          </a:p>
          <a:p>
            <a:pPr eaLnBrk="1" fontAlgn="auto" hangingPunct="1">
              <a:spcAft>
                <a:spcPts val="0"/>
              </a:spcAft>
              <a:buClr>
                <a:schemeClr val="accent2">
                  <a:lumMod val="50000"/>
                </a:schemeClr>
              </a:buClr>
              <a:defRPr/>
            </a:pPr>
            <a:r>
              <a:rPr lang="en-US" dirty="0" smtClean="0"/>
              <a:t>Enter data on Social Security line on SSA-1099 input screen.</a:t>
            </a:r>
          </a:p>
          <a:p>
            <a:pPr eaLnBrk="1" fontAlgn="auto" hangingPunct="1">
              <a:spcAft>
                <a:spcPts val="0"/>
              </a:spcAft>
              <a:buClr>
                <a:schemeClr val="accent2">
                  <a:lumMod val="50000"/>
                </a:schemeClr>
              </a:buClr>
              <a:defRPr/>
            </a:pPr>
            <a:r>
              <a:rPr lang="en-US" dirty="0" smtClean="0"/>
              <a:t>Enter Medicare B and D on Medicare line </a:t>
            </a:r>
          </a:p>
        </p:txBody>
      </p:sp>
      <p:sp>
        <p:nvSpPr>
          <p:cNvPr id="25606" name="Rectangle 3"/>
          <p:cNvSpPr>
            <a:spLocks noChangeArrowheads="1"/>
          </p:cNvSpPr>
          <p:nvPr/>
        </p:nvSpPr>
        <p:spPr bwMode="auto">
          <a:xfrm>
            <a:off x="6400800" y="1690688"/>
            <a:ext cx="2514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eaLnBrk="1" hangingPunct="1">
              <a:spcBef>
                <a:spcPct val="0"/>
              </a:spcBef>
              <a:buClrTx/>
              <a:buSzTx/>
              <a:buFontTx/>
              <a:buNone/>
            </a:pPr>
            <a:r>
              <a:rPr lang="en-US" altLang="en-US" sz="2400">
                <a:solidFill>
                  <a:srgbClr val="0070C0"/>
                </a:solidFill>
                <a:cs typeface="Arial" charset="0"/>
              </a:rPr>
              <a:t>Pub 4012 Pg D-25</a:t>
            </a:r>
            <a:endParaRPr lang="en-US" altLang="en-US" sz="2400">
              <a:cs typeface="Arial" charset="0"/>
            </a:endParaRPr>
          </a:p>
        </p:txBody>
      </p:sp>
      <p:sp>
        <p:nvSpPr>
          <p:cNvPr id="4" name="5-Point Star 3"/>
          <p:cNvSpPr/>
          <p:nvPr/>
        </p:nvSpPr>
        <p:spPr>
          <a:xfrm>
            <a:off x="8229600" y="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9381" name="Line 5"/>
          <p:cNvSpPr>
            <a:spLocks noChangeShapeType="1"/>
          </p:cNvSpPr>
          <p:nvPr/>
        </p:nvSpPr>
        <p:spPr bwMode="auto">
          <a:xfrm>
            <a:off x="6400800" y="3503613"/>
            <a:ext cx="682625" cy="39687"/>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9382" name="Line 6"/>
          <p:cNvSpPr>
            <a:spLocks noChangeShapeType="1"/>
          </p:cNvSpPr>
          <p:nvPr/>
        </p:nvSpPr>
        <p:spPr bwMode="auto">
          <a:xfrm>
            <a:off x="3810000" y="5233988"/>
            <a:ext cx="2981325" cy="46355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9383" name="Line 7"/>
          <p:cNvSpPr>
            <a:spLocks noChangeShapeType="1"/>
          </p:cNvSpPr>
          <p:nvPr/>
        </p:nvSpPr>
        <p:spPr bwMode="auto">
          <a:xfrm>
            <a:off x="3595688" y="5707063"/>
            <a:ext cx="1419225" cy="19685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5-Point Star 1"/>
          <p:cNvSpPr/>
          <p:nvPr/>
        </p:nvSpPr>
        <p:spPr>
          <a:xfrm>
            <a:off x="8229600" y="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Footer Placeholder 2"/>
          <p:cNvSpPr>
            <a:spLocks noGrp="1"/>
          </p:cNvSpPr>
          <p:nvPr>
            <p:ph type="ftr" sz="quarter" idx="10"/>
          </p:nvPr>
        </p:nvSpPr>
        <p:spPr/>
        <p:txBody>
          <a:bodyPr/>
          <a:lstStyle/>
          <a:p>
            <a:pPr>
              <a:defRPr/>
            </a:pPr>
            <a:r>
              <a:rPr lang="en-US" smtClean="0"/>
              <a:t>NTTC Training – TY2016</a:t>
            </a:r>
            <a:endParaRPr lang="en-US"/>
          </a:p>
        </p:txBody>
      </p:sp>
      <p:sp>
        <p:nvSpPr>
          <p:cNvPr id="2765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8E1913E6-CA6F-466E-B0A9-83F9BF62D234}" type="slidenum">
              <a:rPr lang="en-US" altLang="en-US" sz="1400" b="0">
                <a:solidFill>
                  <a:srgbClr val="474B78"/>
                </a:solidFill>
                <a:cs typeface="Arial" charset="0"/>
              </a:rPr>
              <a:pPr>
                <a:spcBef>
                  <a:spcPct val="0"/>
                </a:spcBef>
                <a:buClrTx/>
                <a:buSzTx/>
                <a:buFontTx/>
                <a:buNone/>
              </a:pPr>
              <a:t>12</a:t>
            </a:fld>
            <a:endParaRPr lang="en-US" altLang="en-US" sz="1400" b="0">
              <a:solidFill>
                <a:srgbClr val="474B78"/>
              </a:solidFill>
              <a:cs typeface="Arial" charset="0"/>
            </a:endParaRPr>
          </a:p>
        </p:txBody>
      </p:sp>
      <p:sp>
        <p:nvSpPr>
          <p:cNvPr id="27657" name="TextBox 4"/>
          <p:cNvSpPr txBox="1">
            <a:spLocks noChangeArrowheads="1"/>
          </p:cNvSpPr>
          <p:nvPr/>
        </p:nvSpPr>
        <p:spPr bwMode="auto">
          <a:xfrm>
            <a:off x="6062663" y="1541463"/>
            <a:ext cx="914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r>
              <a:rPr lang="en-US" altLang="en-US" sz="1800">
                <a:cs typeface="Arial" charset="0"/>
              </a:rPr>
              <a:t>   2016</a:t>
            </a:r>
          </a:p>
        </p:txBody>
      </p:sp>
      <p:sp>
        <p:nvSpPr>
          <p:cNvPr id="27658" name="TextBox 5"/>
          <p:cNvSpPr txBox="1">
            <a:spLocks noChangeArrowheads="1"/>
          </p:cNvSpPr>
          <p:nvPr/>
        </p:nvSpPr>
        <p:spPr bwMode="auto">
          <a:xfrm>
            <a:off x="6791325" y="2595563"/>
            <a:ext cx="1133475"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r>
              <a:rPr lang="en-US" altLang="en-US" sz="1800">
                <a:cs typeface="Arial" charset="0"/>
              </a:rPr>
              <a:t>    21,320</a:t>
            </a:r>
          </a:p>
        </p:txBody>
      </p:sp>
      <p:sp>
        <p:nvSpPr>
          <p:cNvPr id="27659" name="TextBox 6"/>
          <p:cNvSpPr txBox="1">
            <a:spLocks noChangeArrowheads="1"/>
          </p:cNvSpPr>
          <p:nvPr/>
        </p:nvSpPr>
        <p:spPr bwMode="auto">
          <a:xfrm>
            <a:off x="6791325" y="2952750"/>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r>
              <a:rPr lang="en-US" altLang="en-US" sz="1800">
                <a:cs typeface="Arial" charset="0"/>
              </a:rPr>
              <a:t>            -0-</a:t>
            </a:r>
          </a:p>
        </p:txBody>
      </p:sp>
      <p:sp>
        <p:nvSpPr>
          <p:cNvPr id="27660" name="TextBox 7"/>
          <p:cNvSpPr txBox="1">
            <a:spLocks noChangeArrowheads="1"/>
          </p:cNvSpPr>
          <p:nvPr/>
        </p:nvSpPr>
        <p:spPr bwMode="auto">
          <a:xfrm>
            <a:off x="6791325" y="3390900"/>
            <a:ext cx="1133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r>
              <a:rPr lang="en-US" altLang="en-US" sz="1800">
                <a:cs typeface="Arial" charset="0"/>
              </a:rPr>
              <a:t>    21,320</a:t>
            </a:r>
          </a:p>
        </p:txBody>
      </p:sp>
      <p:sp>
        <p:nvSpPr>
          <p:cNvPr id="27661" name="TextBox 8"/>
          <p:cNvSpPr txBox="1">
            <a:spLocks noChangeArrowheads="1"/>
          </p:cNvSpPr>
          <p:nvPr/>
        </p:nvSpPr>
        <p:spPr bwMode="auto">
          <a:xfrm>
            <a:off x="4572000" y="5711825"/>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r>
              <a:rPr lang="en-US" altLang="en-US" sz="1800">
                <a:cs typeface="Arial" charset="0"/>
              </a:rPr>
              <a:t>       3,192.00 </a:t>
            </a:r>
          </a:p>
        </p:txBody>
      </p:sp>
      <p:sp>
        <p:nvSpPr>
          <p:cNvPr id="27662" name="TextBox 9"/>
          <p:cNvSpPr txBox="1">
            <a:spLocks noChangeArrowheads="1"/>
          </p:cNvSpPr>
          <p:nvPr/>
        </p:nvSpPr>
        <p:spPr bwMode="auto">
          <a:xfrm>
            <a:off x="6788150" y="5654675"/>
            <a:ext cx="1165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r>
              <a:rPr lang="en-US" altLang="en-US" sz="1800">
                <a:cs typeface="Arial" charset="0"/>
              </a:rPr>
              <a:t>  1,258.80</a:t>
            </a:r>
          </a:p>
        </p:txBody>
      </p:sp>
      <p:sp>
        <p:nvSpPr>
          <p:cNvPr id="15" name="TextBox 14"/>
          <p:cNvSpPr txBox="1"/>
          <p:nvPr/>
        </p:nvSpPr>
        <p:spPr>
          <a:xfrm>
            <a:off x="838200" y="257175"/>
            <a:ext cx="6934200" cy="708025"/>
          </a:xfrm>
          <a:prstGeom prst="rect">
            <a:avLst/>
          </a:prstGeom>
          <a:noFill/>
        </p:spPr>
        <p:txBody>
          <a:bodyPr>
            <a:spAutoFit/>
          </a:bodyPr>
          <a:lstStyle/>
          <a:p>
            <a:pPr>
              <a:defRPr/>
            </a:pPr>
            <a:r>
              <a:rPr lang="en-US" sz="4000" b="1" dirty="0">
                <a:solidFill>
                  <a:schemeClr val="accent5">
                    <a:lumMod val="50000"/>
                  </a:schemeClr>
                </a:solidFill>
                <a:latin typeface="+mj-lt"/>
                <a:cs typeface="Arial" panose="020B0604020202020204" pitchFamily="34" charset="0"/>
              </a:rPr>
              <a:t>RRB-1099</a:t>
            </a:r>
          </a:p>
        </p:txBody>
      </p:sp>
      <p:sp>
        <p:nvSpPr>
          <p:cNvPr id="27664" name="TextBox 15"/>
          <p:cNvSpPr txBox="1">
            <a:spLocks noChangeArrowheads="1"/>
          </p:cNvSpPr>
          <p:nvPr/>
        </p:nvSpPr>
        <p:spPr bwMode="auto">
          <a:xfrm>
            <a:off x="838200" y="3048000"/>
            <a:ext cx="228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r>
              <a:rPr lang="en-US" altLang="en-US" sz="1800">
                <a:cs typeface="Arial" charset="0"/>
              </a:rPr>
              <a:t>A316-23-1085 1</a:t>
            </a:r>
          </a:p>
        </p:txBody>
      </p:sp>
      <p:sp>
        <p:nvSpPr>
          <p:cNvPr id="27665" name="TextBox 16"/>
          <p:cNvSpPr txBox="1">
            <a:spLocks noChangeArrowheads="1"/>
          </p:cNvSpPr>
          <p:nvPr/>
        </p:nvSpPr>
        <p:spPr bwMode="auto">
          <a:xfrm>
            <a:off x="838200" y="3503613"/>
            <a:ext cx="1981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r>
              <a:rPr lang="en-US" altLang="en-US" sz="1800">
                <a:cs typeface="Arial" charset="0"/>
              </a:rPr>
              <a:t>316-23-1085</a:t>
            </a:r>
          </a:p>
        </p:txBody>
      </p:sp>
      <p:sp>
        <p:nvSpPr>
          <p:cNvPr id="27666" name="TextBox 17"/>
          <p:cNvSpPr txBox="1">
            <a:spLocks noChangeArrowheads="1"/>
          </p:cNvSpPr>
          <p:nvPr/>
        </p:nvSpPr>
        <p:spPr bwMode="auto">
          <a:xfrm>
            <a:off x="838200" y="4114800"/>
            <a:ext cx="2971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r>
              <a:rPr lang="en-US" altLang="en-US" sz="1800">
                <a:cs typeface="Arial" charset="0"/>
              </a:rPr>
              <a:t>JOHN CONDUCTOR</a:t>
            </a:r>
          </a:p>
          <a:p>
            <a:pPr>
              <a:spcBef>
                <a:spcPct val="0"/>
              </a:spcBef>
              <a:buClrTx/>
              <a:buSzTx/>
              <a:buFontTx/>
              <a:buNone/>
            </a:pPr>
            <a:r>
              <a:rPr lang="en-US" altLang="en-US" sz="1800">
                <a:cs typeface="Arial" charset="0"/>
              </a:rPr>
              <a:t>1 MAIN STREET</a:t>
            </a:r>
          </a:p>
          <a:p>
            <a:pPr>
              <a:spcBef>
                <a:spcPct val="0"/>
              </a:spcBef>
              <a:buClrTx/>
              <a:buSzTx/>
              <a:buFontTx/>
              <a:buNone/>
            </a:pPr>
            <a:r>
              <a:rPr lang="en-US" altLang="en-US" sz="1800">
                <a:cs typeface="Arial" charset="0"/>
              </a:rPr>
              <a:t>ALBUQUERQUE, NM 87110</a:t>
            </a:r>
          </a:p>
        </p:txBody>
      </p:sp>
      <p:pic>
        <p:nvPicPr>
          <p:cNvPr id="27650" name="Picture 4" descr="RRB-109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17280"/>
            <a:ext cx="8991600" cy="5035920"/>
          </a:xfrm>
          <a:prstGeom prst="rect">
            <a:avLst/>
          </a:prstGeom>
          <a:solidFill>
            <a:schemeClr val="bg1"/>
          </a:solidFill>
          <a:ln>
            <a:noFill/>
          </a:ln>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93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938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93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81" grpId="0" animBg="1"/>
      <p:bldP spid="229382" grpId="0" animBg="1"/>
      <p:bldP spid="22938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z="3600" smtClean="0"/>
              <a:t>SSA-1099 Input Screen – Railroad Retirement</a:t>
            </a:r>
          </a:p>
        </p:txBody>
      </p:sp>
      <p:sp>
        <p:nvSpPr>
          <p:cNvPr id="29699" name="Content Placeholder 7"/>
          <p:cNvSpPr>
            <a:spLocks noGrp="1"/>
          </p:cNvSpPr>
          <p:nvPr>
            <p:ph sz="quarter" idx="12"/>
          </p:nvPr>
        </p:nvSpPr>
        <p:spPr/>
        <p:txBody>
          <a:bodyPr/>
          <a:lstStyle/>
          <a:p>
            <a:pPr eaLnBrk="1" hangingPunct="1"/>
            <a:r>
              <a:rPr lang="en-US" altLang="en-US" smtClean="0"/>
              <a:t>Enter Railroad Retirement Tier 1 amount on Social Security Line</a:t>
            </a:r>
          </a:p>
        </p:txBody>
      </p:sp>
      <p:sp>
        <p:nvSpPr>
          <p:cNvPr id="3" name="Footer Placeholder 2"/>
          <p:cNvSpPr>
            <a:spLocks noGrp="1"/>
          </p:cNvSpPr>
          <p:nvPr>
            <p:ph type="ftr" sz="quarter" idx="13"/>
          </p:nvPr>
        </p:nvSpPr>
        <p:spPr/>
        <p:txBody>
          <a:bodyPr/>
          <a:lstStyle/>
          <a:p>
            <a:pPr>
              <a:defRPr/>
            </a:pPr>
            <a:r>
              <a:rPr lang="en-US" smtClean="0"/>
              <a:t>NTTC Training – TY2016</a:t>
            </a:r>
            <a:endParaRPr lang="en-US"/>
          </a:p>
        </p:txBody>
      </p:sp>
      <p:sp>
        <p:nvSpPr>
          <p:cNvPr id="29701"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084C3703-AD75-4498-A417-2B9E40267B84}" type="slidenum">
              <a:rPr lang="en-US" altLang="en-US" sz="1200" b="0">
                <a:solidFill>
                  <a:srgbClr val="474B78"/>
                </a:solidFill>
                <a:cs typeface="Arial" charset="0"/>
              </a:rPr>
              <a:pPr>
                <a:spcBef>
                  <a:spcPct val="0"/>
                </a:spcBef>
                <a:buClrTx/>
                <a:buSzTx/>
                <a:buFontTx/>
                <a:buNone/>
              </a:pPr>
              <a:t>13</a:t>
            </a:fld>
            <a:endParaRPr lang="en-US" altLang="en-US" sz="1200" b="0">
              <a:solidFill>
                <a:srgbClr val="474B78"/>
              </a:solidFill>
              <a:cs typeface="Arial" charset="0"/>
            </a:endParaRPr>
          </a:p>
        </p:txBody>
      </p:sp>
      <p:sp>
        <p:nvSpPr>
          <p:cNvPr id="5" name="5-Point Star 4"/>
          <p:cNvSpPr/>
          <p:nvPr/>
        </p:nvSpPr>
        <p:spPr>
          <a:xfrm>
            <a:off x="8229600" y="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29703" name="Picture 3"/>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444500" y="3357089"/>
            <a:ext cx="8089900" cy="2887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Arrow Connector 10"/>
          <p:cNvCxnSpPr/>
          <p:nvPr/>
        </p:nvCxnSpPr>
        <p:spPr>
          <a:xfrm>
            <a:off x="5181600" y="4191000"/>
            <a:ext cx="10668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181600" y="4495800"/>
            <a:ext cx="10668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667000" y="4800600"/>
            <a:ext cx="35814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t>Railroad Retirement Benefits</a:t>
            </a:r>
          </a:p>
        </p:txBody>
      </p:sp>
      <p:sp>
        <p:nvSpPr>
          <p:cNvPr id="3" name="Footer Placeholder 2"/>
          <p:cNvSpPr>
            <a:spLocks noGrp="1"/>
          </p:cNvSpPr>
          <p:nvPr>
            <p:ph type="ftr" sz="quarter" idx="13"/>
          </p:nvPr>
        </p:nvSpPr>
        <p:spPr/>
        <p:txBody>
          <a:bodyPr/>
          <a:lstStyle/>
          <a:p>
            <a:pPr>
              <a:defRPr/>
            </a:pPr>
            <a:r>
              <a:rPr lang="en-US" smtClean="0"/>
              <a:t>NTTC Training – TY2016</a:t>
            </a:r>
            <a:endParaRPr lang="en-US"/>
          </a:p>
        </p:txBody>
      </p:sp>
      <p:sp>
        <p:nvSpPr>
          <p:cNvPr id="31748"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CE552CA5-06CD-49BD-87EC-DDB3E8F86224}" type="slidenum">
              <a:rPr lang="en-US" altLang="en-US" sz="1200" b="0">
                <a:solidFill>
                  <a:srgbClr val="474B78"/>
                </a:solidFill>
                <a:cs typeface="Arial" charset="0"/>
              </a:rPr>
              <a:pPr>
                <a:spcBef>
                  <a:spcPct val="0"/>
                </a:spcBef>
                <a:buClrTx/>
                <a:buSzTx/>
                <a:buFontTx/>
                <a:buNone/>
              </a:pPr>
              <a:t>14</a:t>
            </a:fld>
            <a:endParaRPr lang="en-US" altLang="en-US" sz="1200" b="0">
              <a:solidFill>
                <a:srgbClr val="474B78"/>
              </a:solidFill>
              <a:cs typeface="Arial" charset="0"/>
            </a:endParaRPr>
          </a:p>
        </p:txBody>
      </p:sp>
      <p:sp>
        <p:nvSpPr>
          <p:cNvPr id="38915" name="Content Placeholder 5"/>
          <p:cNvSpPr>
            <a:spLocks noGrp="1"/>
          </p:cNvSpPr>
          <p:nvPr>
            <p:ph sz="quarter" idx="12"/>
          </p:nvPr>
        </p:nvSpPr>
        <p:spPr/>
        <p:txBody>
          <a:bodyPr rtlCol="0">
            <a:normAutofit lnSpcReduction="10000"/>
          </a:bodyPr>
          <a:lstStyle/>
          <a:p>
            <a:pPr eaLnBrk="1" fontAlgn="auto" hangingPunct="1">
              <a:spcAft>
                <a:spcPts val="0"/>
              </a:spcAft>
              <a:defRPr/>
            </a:pPr>
            <a:r>
              <a:rPr lang="en-US" altLang="en-US" dirty="0" smtClean="0"/>
              <a:t>Railroad Retirement Tier 2</a:t>
            </a:r>
          </a:p>
          <a:p>
            <a:pPr lvl="1" eaLnBrk="1" fontAlgn="auto" hangingPunct="1">
              <a:spcAft>
                <a:spcPts val="0"/>
              </a:spcAft>
              <a:buClr>
                <a:schemeClr val="accent6">
                  <a:lumMod val="50000"/>
                </a:schemeClr>
              </a:buClr>
              <a:defRPr/>
            </a:pPr>
            <a:r>
              <a:rPr lang="en-US" altLang="en-US" dirty="0" smtClean="0"/>
              <a:t>Green form</a:t>
            </a:r>
          </a:p>
          <a:p>
            <a:pPr lvl="1" eaLnBrk="1" fontAlgn="auto" hangingPunct="1">
              <a:spcAft>
                <a:spcPts val="0"/>
              </a:spcAft>
              <a:buClr>
                <a:schemeClr val="accent6">
                  <a:lumMod val="50000"/>
                </a:schemeClr>
              </a:buClr>
              <a:defRPr/>
            </a:pPr>
            <a:r>
              <a:rPr lang="en-US" altLang="en-US" dirty="0" smtClean="0"/>
              <a:t>RRB-1099 – R</a:t>
            </a:r>
          </a:p>
          <a:p>
            <a:pPr eaLnBrk="1" fontAlgn="auto" hangingPunct="1">
              <a:spcAft>
                <a:spcPts val="0"/>
              </a:spcAft>
              <a:defRPr/>
            </a:pPr>
            <a:r>
              <a:rPr lang="en-US" altLang="en-US" dirty="0" smtClean="0"/>
              <a:t>Taxed like </a:t>
            </a:r>
            <a:r>
              <a:rPr lang="en-US" altLang="en-US" dirty="0" smtClean="0"/>
              <a:t>pension</a:t>
            </a:r>
            <a:endParaRPr lang="en-US" altLang="en-US" dirty="0" smtClean="0"/>
          </a:p>
          <a:p>
            <a:pPr eaLnBrk="1" fontAlgn="auto" hangingPunct="1">
              <a:spcAft>
                <a:spcPts val="0"/>
              </a:spcAft>
              <a:defRPr/>
            </a:pPr>
            <a:r>
              <a:rPr lang="en-US" altLang="en-US" dirty="0" smtClean="0"/>
              <a:t>Taxation of Tier 2 Covered in Retirement income lesson </a:t>
            </a:r>
          </a:p>
          <a:p>
            <a:pPr eaLnBrk="1" fontAlgn="auto" hangingPunct="1">
              <a:spcAft>
                <a:spcPts val="0"/>
              </a:spcAft>
              <a:defRPr/>
            </a:pPr>
            <a:endParaRPr lang="en-US" altLang="en-US" dirty="0" smtClean="0"/>
          </a:p>
          <a:p>
            <a:pPr eaLnBrk="1" fontAlgn="auto" hangingPunct="1">
              <a:spcAft>
                <a:spcPts val="0"/>
              </a:spcAft>
              <a:defRPr/>
            </a:pPr>
            <a:endParaRPr lang="en-US" altLang="en-US" dirty="0" smtClean="0"/>
          </a:p>
        </p:txBody>
      </p:sp>
      <p:sp>
        <p:nvSpPr>
          <p:cNvPr id="5" name="5-Point Star 4"/>
          <p:cNvSpPr/>
          <p:nvPr/>
        </p:nvSpPr>
        <p:spPr>
          <a:xfrm>
            <a:off x="8229600" y="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31751" name="Content Placeholder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86675" y="1371600"/>
            <a:ext cx="13811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t>Foreign Old Age Payments</a:t>
            </a:r>
          </a:p>
        </p:txBody>
      </p:sp>
      <p:sp>
        <p:nvSpPr>
          <p:cNvPr id="2" name="Footer Placeholder 1"/>
          <p:cNvSpPr>
            <a:spLocks noGrp="1"/>
          </p:cNvSpPr>
          <p:nvPr>
            <p:ph type="ftr" sz="quarter" idx="13"/>
          </p:nvPr>
        </p:nvSpPr>
        <p:spPr/>
        <p:txBody>
          <a:bodyPr/>
          <a:lstStyle/>
          <a:p>
            <a:pPr>
              <a:defRPr/>
            </a:pPr>
            <a:r>
              <a:rPr lang="en-US" smtClean="0"/>
              <a:t>NTTC Training – TY2016</a:t>
            </a:r>
            <a:endParaRPr lang="en-US"/>
          </a:p>
        </p:txBody>
      </p:sp>
      <p:sp>
        <p:nvSpPr>
          <p:cNvPr id="32772" name="Slide Number Placeholder 2"/>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4F3F42F5-D110-4DE1-A14E-809D0AC0CEB6}" type="slidenum">
              <a:rPr lang="en-US" altLang="en-US" sz="1400" b="0">
                <a:solidFill>
                  <a:srgbClr val="474B78"/>
                </a:solidFill>
                <a:cs typeface="Arial" charset="0"/>
              </a:rPr>
              <a:pPr>
                <a:spcBef>
                  <a:spcPct val="0"/>
                </a:spcBef>
                <a:buClrTx/>
                <a:buSzTx/>
                <a:buFontTx/>
                <a:buNone/>
              </a:pPr>
              <a:t>15</a:t>
            </a:fld>
            <a:endParaRPr lang="en-US" altLang="en-US" sz="1400" b="0">
              <a:solidFill>
                <a:srgbClr val="474B78"/>
              </a:solidFill>
              <a:cs typeface="Arial" charset="0"/>
            </a:endParaRPr>
          </a:p>
        </p:txBody>
      </p:sp>
      <p:sp>
        <p:nvSpPr>
          <p:cNvPr id="22531" name="Content Placeholder 2"/>
          <p:cNvSpPr>
            <a:spLocks noGrp="1"/>
          </p:cNvSpPr>
          <p:nvPr>
            <p:ph sz="quarter" idx="12"/>
          </p:nvPr>
        </p:nvSpPr>
        <p:spPr/>
        <p:txBody>
          <a:bodyPr rtlCol="0">
            <a:normAutofit fontScale="77500" lnSpcReduction="20000"/>
          </a:bodyPr>
          <a:lstStyle/>
          <a:p>
            <a:pPr eaLnBrk="1" fontAlgn="auto" hangingPunct="1">
              <a:spcAft>
                <a:spcPts val="0"/>
              </a:spcAft>
              <a:buClr>
                <a:schemeClr val="accent2">
                  <a:lumMod val="50000"/>
                </a:schemeClr>
              </a:buClr>
              <a:defRPr/>
            </a:pPr>
            <a:r>
              <a:rPr lang="en-US" altLang="en-US" dirty="0" smtClean="0"/>
              <a:t>Canada Pension Plan, Quebec Pension Plan and Old Age Security from Canada and Germany</a:t>
            </a:r>
          </a:p>
          <a:p>
            <a:pPr marL="920750" lvl="1" indent="-463550" eaLnBrk="1" fontAlgn="auto" hangingPunct="1">
              <a:spcAft>
                <a:spcPts val="0"/>
              </a:spcAft>
              <a:buClr>
                <a:schemeClr val="accent2">
                  <a:lumMod val="50000"/>
                </a:schemeClr>
              </a:buClr>
              <a:defRPr/>
            </a:pPr>
            <a:r>
              <a:rPr lang="en-US" altLang="en-US" dirty="0" smtClean="0"/>
              <a:t>By treaty are added to/treated like U.S. Social Security (</a:t>
            </a:r>
            <a:r>
              <a:rPr lang="en-US" altLang="en-US" u="sng" dirty="0" smtClean="0">
                <a:solidFill>
                  <a:srgbClr val="0070C0"/>
                </a:solidFill>
              </a:rPr>
              <a:t>Pub 915</a:t>
            </a:r>
            <a:r>
              <a:rPr lang="en-US" altLang="en-US" dirty="0" smtClean="0"/>
              <a:t>)</a:t>
            </a:r>
          </a:p>
          <a:p>
            <a:pPr marL="920750" lvl="1" indent="-463550" eaLnBrk="1" fontAlgn="auto" hangingPunct="1">
              <a:spcAft>
                <a:spcPts val="0"/>
              </a:spcAft>
              <a:buClr>
                <a:schemeClr val="accent2">
                  <a:lumMod val="50000"/>
                </a:schemeClr>
              </a:buClr>
              <a:defRPr/>
            </a:pPr>
            <a:r>
              <a:rPr lang="en-US" altLang="en-US" dirty="0" smtClean="0"/>
              <a:t>Taxpayer must have converted amount into US dollars (bank statement shows)</a:t>
            </a:r>
          </a:p>
          <a:p>
            <a:pPr eaLnBrk="1" fontAlgn="auto" hangingPunct="1">
              <a:spcAft>
                <a:spcPts val="0"/>
              </a:spcAft>
              <a:buClr>
                <a:schemeClr val="accent2">
                  <a:lumMod val="50000"/>
                </a:schemeClr>
              </a:buClr>
              <a:defRPr/>
            </a:pPr>
            <a:r>
              <a:rPr lang="en-US" altLang="en-US" dirty="0" smtClean="0"/>
              <a:t>Other countries and pensions from all countries (other than above) </a:t>
            </a:r>
            <a:r>
              <a:rPr lang="en-US" altLang="en-US" dirty="0" smtClean="0">
                <a:solidFill>
                  <a:srgbClr val="FF0000"/>
                </a:solidFill>
              </a:rPr>
              <a:t>out-of-scope</a:t>
            </a:r>
          </a:p>
        </p:txBody>
      </p:sp>
      <p:sp>
        <p:nvSpPr>
          <p:cNvPr id="4" name="5-Point Star 3"/>
          <p:cNvSpPr/>
          <p:nvPr/>
        </p:nvSpPr>
        <p:spPr>
          <a:xfrm>
            <a:off x="8229600" y="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z="4000" smtClean="0"/>
              <a:t>If Taxpayer does not have SSA-1099</a:t>
            </a:r>
          </a:p>
        </p:txBody>
      </p:sp>
      <p:sp>
        <p:nvSpPr>
          <p:cNvPr id="2" name="Footer Placeholder 1"/>
          <p:cNvSpPr>
            <a:spLocks noGrp="1"/>
          </p:cNvSpPr>
          <p:nvPr>
            <p:ph type="ftr" sz="quarter" idx="13"/>
          </p:nvPr>
        </p:nvSpPr>
        <p:spPr/>
        <p:txBody>
          <a:bodyPr/>
          <a:lstStyle/>
          <a:p>
            <a:pPr>
              <a:defRPr/>
            </a:pPr>
            <a:r>
              <a:rPr lang="en-US" smtClean="0"/>
              <a:t>NTTC Training – TY2016</a:t>
            </a:r>
            <a:endParaRPr lang="en-US"/>
          </a:p>
        </p:txBody>
      </p:sp>
      <p:sp>
        <p:nvSpPr>
          <p:cNvPr id="34820" name="Slide Number Placeholder 2"/>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533B00D0-7731-4288-A1E2-CF3491A98DD3}" type="slidenum">
              <a:rPr lang="en-US" altLang="en-US" sz="1400" b="0">
                <a:solidFill>
                  <a:srgbClr val="474B78"/>
                </a:solidFill>
                <a:cs typeface="Arial" charset="0"/>
              </a:rPr>
              <a:pPr>
                <a:spcBef>
                  <a:spcPct val="0"/>
                </a:spcBef>
                <a:buClrTx/>
                <a:buSzTx/>
                <a:buFontTx/>
                <a:buNone/>
              </a:pPr>
              <a:t>16</a:t>
            </a:fld>
            <a:endParaRPr lang="en-US" altLang="en-US" sz="1400" b="0">
              <a:solidFill>
                <a:srgbClr val="474B78"/>
              </a:solidFill>
              <a:cs typeface="Arial" charset="0"/>
            </a:endParaRPr>
          </a:p>
        </p:txBody>
      </p:sp>
      <p:sp>
        <p:nvSpPr>
          <p:cNvPr id="41987" name="Content Placeholder 2"/>
          <p:cNvSpPr>
            <a:spLocks noGrp="1"/>
          </p:cNvSpPr>
          <p:nvPr>
            <p:ph sz="quarter" idx="12"/>
          </p:nvPr>
        </p:nvSpPr>
        <p:spPr/>
        <p:txBody>
          <a:bodyPr rtlCol="0">
            <a:normAutofit fontScale="85000" lnSpcReduction="20000"/>
          </a:bodyPr>
          <a:lstStyle/>
          <a:p>
            <a:pPr marL="514350" indent="-514350" eaLnBrk="1" fontAlgn="auto" hangingPunct="1">
              <a:spcAft>
                <a:spcPts val="0"/>
              </a:spcAft>
              <a:buFont typeface="Cambria" panose="02040503050406030204" pitchFamily="18" charset="0"/>
              <a:buAutoNum type="arabicPeriod"/>
              <a:defRPr/>
            </a:pPr>
            <a:r>
              <a:rPr lang="en-US" altLang="en-US" dirty="0" smtClean="0"/>
              <a:t>Use SSA-4926 for 2016 (statement of benefits to be paid</a:t>
            </a:r>
            <a:r>
              <a:rPr lang="en-US" altLang="en-US" dirty="0" smtClean="0"/>
              <a:t>)</a:t>
            </a:r>
          </a:p>
          <a:p>
            <a:pPr marL="514350" indent="-514350" eaLnBrk="1" fontAlgn="auto" hangingPunct="1">
              <a:spcAft>
                <a:spcPts val="0"/>
              </a:spcAft>
              <a:buFont typeface="Cambria" panose="02040503050406030204" pitchFamily="18" charset="0"/>
              <a:buAutoNum type="arabicPeriod"/>
              <a:defRPr/>
            </a:pPr>
            <a:r>
              <a:rPr lang="en-US" altLang="en-US" dirty="0" smtClean="0"/>
              <a:t>No </a:t>
            </a:r>
            <a:r>
              <a:rPr lang="en-US" altLang="en-US" dirty="0" smtClean="0"/>
              <a:t>cost of living adjustment for 2016, the 2015 and 2016 benefits are the </a:t>
            </a:r>
            <a:r>
              <a:rPr lang="en-US" altLang="en-US" dirty="0" smtClean="0"/>
              <a:t>same</a:t>
            </a:r>
            <a:endParaRPr lang="en-US" altLang="en-US" dirty="0" smtClean="0"/>
          </a:p>
          <a:p>
            <a:pPr marL="514350" indent="-514350" eaLnBrk="1" fontAlgn="auto" hangingPunct="1">
              <a:spcAft>
                <a:spcPts val="0"/>
              </a:spcAft>
              <a:buFont typeface="Cambria" panose="02040503050406030204" pitchFamily="18" charset="0"/>
              <a:buAutoNum type="arabicPeriod"/>
              <a:defRPr/>
            </a:pPr>
            <a:r>
              <a:rPr lang="en-US" altLang="en-US" dirty="0" smtClean="0"/>
              <a:t>Taxpayer can set up account at </a:t>
            </a:r>
            <a:r>
              <a:rPr lang="en-US" altLang="en-US" dirty="0" smtClean="0">
                <a:hlinkClick r:id="rId3"/>
              </a:rPr>
              <a:t>https://secure.ssa.gov</a:t>
            </a:r>
            <a:r>
              <a:rPr lang="en-US" altLang="en-US" dirty="0" smtClean="0"/>
              <a:t> to get information  </a:t>
            </a:r>
          </a:p>
        </p:txBody>
      </p:sp>
      <p:sp>
        <p:nvSpPr>
          <p:cNvPr id="4" name="5-Point Star 3"/>
          <p:cNvSpPr/>
          <p:nvPr/>
        </p:nvSpPr>
        <p:spPr>
          <a:xfrm>
            <a:off x="8229600" y="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smtClean="0"/>
              <a:t>Quality Review</a:t>
            </a:r>
          </a:p>
        </p:txBody>
      </p:sp>
      <p:sp>
        <p:nvSpPr>
          <p:cNvPr id="3" name="Footer Placeholder 2"/>
          <p:cNvSpPr>
            <a:spLocks noGrp="1"/>
          </p:cNvSpPr>
          <p:nvPr>
            <p:ph type="ftr" sz="quarter" idx="13"/>
          </p:nvPr>
        </p:nvSpPr>
        <p:spPr/>
        <p:txBody>
          <a:bodyPr/>
          <a:lstStyle/>
          <a:p>
            <a:pPr>
              <a:defRPr/>
            </a:pPr>
            <a:r>
              <a:rPr lang="en-US" smtClean="0"/>
              <a:t>NTTC Training – TY2016</a:t>
            </a:r>
            <a:endParaRPr lang="en-US"/>
          </a:p>
        </p:txBody>
      </p:sp>
      <p:sp>
        <p:nvSpPr>
          <p:cNvPr id="36868" name="Slide Number Placeholder 5"/>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C65F56E3-8DE8-49CE-A720-45B576ED1DF5}" type="slidenum">
              <a:rPr lang="en-US" altLang="en-US" sz="1400" b="0">
                <a:solidFill>
                  <a:srgbClr val="474B78"/>
                </a:solidFill>
                <a:cs typeface="Arial" charset="0"/>
              </a:rPr>
              <a:pPr>
                <a:spcBef>
                  <a:spcPct val="0"/>
                </a:spcBef>
                <a:buClrTx/>
                <a:buSzTx/>
                <a:buFontTx/>
                <a:buNone/>
              </a:pPr>
              <a:t>17</a:t>
            </a:fld>
            <a:endParaRPr lang="en-US" altLang="en-US" sz="1400" b="0">
              <a:solidFill>
                <a:srgbClr val="474B78"/>
              </a:solidFill>
              <a:cs typeface="Arial" charset="0"/>
            </a:endParaRPr>
          </a:p>
        </p:txBody>
      </p:sp>
      <p:sp>
        <p:nvSpPr>
          <p:cNvPr id="23555" name="Content Placeholder 2"/>
          <p:cNvSpPr>
            <a:spLocks noGrp="1"/>
          </p:cNvSpPr>
          <p:nvPr>
            <p:ph sz="quarter" idx="12"/>
          </p:nvPr>
        </p:nvSpPr>
        <p:spPr/>
        <p:txBody>
          <a:bodyPr rtlCol="0">
            <a:normAutofit fontScale="70000" lnSpcReduction="20000"/>
          </a:bodyPr>
          <a:lstStyle/>
          <a:p>
            <a:pPr eaLnBrk="1" fontAlgn="auto" hangingPunct="1">
              <a:spcAft>
                <a:spcPts val="0"/>
              </a:spcAft>
              <a:buClr>
                <a:schemeClr val="accent2">
                  <a:lumMod val="50000"/>
                </a:schemeClr>
              </a:buClr>
              <a:defRPr/>
            </a:pPr>
            <a:r>
              <a:rPr lang="en-US" altLang="en-US" dirty="0" smtClean="0"/>
              <a:t>Check that all information transferred from Form(s) SSA-1099 to SSA-1099 input screen (particularly Federal Income Tax Withheld)</a:t>
            </a:r>
          </a:p>
          <a:p>
            <a:pPr eaLnBrk="1" fontAlgn="auto" hangingPunct="1">
              <a:spcAft>
                <a:spcPts val="0"/>
              </a:spcAft>
              <a:buClr>
                <a:schemeClr val="accent2">
                  <a:lumMod val="50000"/>
                </a:schemeClr>
              </a:buClr>
              <a:defRPr/>
            </a:pPr>
            <a:r>
              <a:rPr lang="en-US" altLang="en-US" dirty="0" smtClean="0"/>
              <a:t>If benefits are shown for multiple years, determine if lump-sum worksheets are needed</a:t>
            </a:r>
          </a:p>
          <a:p>
            <a:pPr eaLnBrk="1" fontAlgn="auto" hangingPunct="1">
              <a:spcAft>
                <a:spcPts val="0"/>
              </a:spcAft>
              <a:buClr>
                <a:schemeClr val="accent2">
                  <a:lumMod val="50000"/>
                </a:schemeClr>
              </a:buClr>
              <a:defRPr/>
            </a:pPr>
            <a:r>
              <a:rPr lang="en-US" altLang="en-US" dirty="0" smtClean="0"/>
              <a:t>For Form(s) RRB-1099 (Blue) make sure all information has been transferred to SSA-1099 input screen</a:t>
            </a:r>
          </a:p>
        </p:txBody>
      </p:sp>
      <p:pic>
        <p:nvPicPr>
          <p:cNvPr id="36870" name="Picture 5" descr="C:\Users\McHugh\AppData\Local\Microsoft\Windows\Temporary Internet Files\Content.IE5\B5UKARFG\MC90024040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5888" y="28575"/>
            <a:ext cx="2068512"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Exit Interview</a:t>
            </a:r>
          </a:p>
        </p:txBody>
      </p:sp>
      <p:sp>
        <p:nvSpPr>
          <p:cNvPr id="38915" name="Content Placeholder 2"/>
          <p:cNvSpPr>
            <a:spLocks noGrp="1"/>
          </p:cNvSpPr>
          <p:nvPr>
            <p:ph sz="quarter" idx="12"/>
          </p:nvPr>
        </p:nvSpPr>
        <p:spPr/>
        <p:txBody>
          <a:bodyPr/>
          <a:lstStyle/>
          <a:p>
            <a:r>
              <a:rPr lang="en-US" altLang="en-US" smtClean="0"/>
              <a:t>May need to discuss/explain why part of the SS benefits are taxable</a:t>
            </a:r>
          </a:p>
        </p:txBody>
      </p:sp>
      <p:sp>
        <p:nvSpPr>
          <p:cNvPr id="4" name="Footer Placeholder 3"/>
          <p:cNvSpPr>
            <a:spLocks noGrp="1"/>
          </p:cNvSpPr>
          <p:nvPr>
            <p:ph type="ftr" sz="quarter" idx="13"/>
          </p:nvPr>
        </p:nvSpPr>
        <p:spPr/>
        <p:txBody>
          <a:bodyPr/>
          <a:lstStyle/>
          <a:p>
            <a:pPr>
              <a:defRPr/>
            </a:pPr>
            <a:r>
              <a:rPr lang="en-US" smtClean="0"/>
              <a:t>NTTC Training – TY2016</a:t>
            </a:r>
            <a:endParaRPr lang="en-US"/>
          </a:p>
        </p:txBody>
      </p:sp>
      <p:sp>
        <p:nvSpPr>
          <p:cNvPr id="5" name="Slide Number Placeholder 4"/>
          <p:cNvSpPr>
            <a:spLocks noGrp="1"/>
          </p:cNvSpPr>
          <p:nvPr>
            <p:ph type="sldNum" sz="quarter" idx="14"/>
          </p:nvPr>
        </p:nvSpPr>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4DE2FF7E-CDF6-4243-A37B-3B31BF1D98C9}" type="slidenum">
              <a:rPr lang="en-US" altLang="en-US">
                <a:solidFill>
                  <a:srgbClr val="898989"/>
                </a:solidFill>
              </a:rPr>
              <a:pPr/>
              <a:t>18</a:t>
            </a:fld>
            <a:endParaRPr lang="en-US" altLang="en-US">
              <a:solidFill>
                <a:srgbClr val="898989"/>
              </a:solidFill>
            </a:endParaRPr>
          </a:p>
        </p:txBody>
      </p:sp>
      <p:pic>
        <p:nvPicPr>
          <p:cNvPr id="38918" name="Picture 4" descr="C:\Users\McHugh\AppData\Local\Microsoft\Windows\Temporary Internet Files\Content.IE5\U0SQQM5R\MC90029531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304800"/>
            <a:ext cx="18288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3" descr="j0434403"/>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2093913" y="3114675"/>
            <a:ext cx="1362075" cy="1908175"/>
          </a:xfrm>
          <a:noFill/>
        </p:spPr>
      </p:pic>
      <p:pic>
        <p:nvPicPr>
          <p:cNvPr id="39939" name="Picture 6" descr="j0434411"/>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a:xfrm>
            <a:off x="5486400" y="2971800"/>
            <a:ext cx="1625600" cy="1828800"/>
          </a:xfrm>
          <a:noFill/>
        </p:spPr>
      </p:pic>
      <p:sp>
        <p:nvSpPr>
          <p:cNvPr id="39940" name="Rectangle 4"/>
          <p:cNvSpPr>
            <a:spLocks noGrp="1" noChangeArrowheads="1"/>
          </p:cNvSpPr>
          <p:nvPr>
            <p:ph type="title"/>
          </p:nvPr>
        </p:nvSpPr>
        <p:spPr/>
        <p:txBody>
          <a:bodyPr/>
          <a:lstStyle/>
          <a:p>
            <a:pPr eaLnBrk="1" hangingPunct="1"/>
            <a:r>
              <a:rPr lang="en-US" altLang="en-US" smtClean="0"/>
              <a:t>Questions/Comments?</a:t>
            </a:r>
          </a:p>
        </p:txBody>
      </p:sp>
      <p:sp>
        <p:nvSpPr>
          <p:cNvPr id="2" name="Footer Placeholder 1"/>
          <p:cNvSpPr>
            <a:spLocks noGrp="1"/>
          </p:cNvSpPr>
          <p:nvPr>
            <p:ph type="ftr" sz="quarter" idx="10"/>
          </p:nvPr>
        </p:nvSpPr>
        <p:spPr/>
        <p:txBody>
          <a:bodyPr/>
          <a:lstStyle/>
          <a:p>
            <a:pPr>
              <a:defRPr/>
            </a:pPr>
            <a:r>
              <a:rPr lang="en-US" smtClean="0"/>
              <a:t>NTTC Training – TY2016</a:t>
            </a:r>
            <a:endParaRPr lang="en-US"/>
          </a:p>
        </p:txBody>
      </p:sp>
      <p:sp>
        <p:nvSpPr>
          <p:cNvPr id="39942"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8F82ECAB-21B0-47BE-8968-B5642910ECCD}" type="slidenum">
              <a:rPr lang="en-US" altLang="en-US" sz="1400" b="0">
                <a:solidFill>
                  <a:srgbClr val="474B78"/>
                </a:solidFill>
                <a:cs typeface="Arial" charset="0"/>
              </a:rPr>
              <a:pPr>
                <a:spcBef>
                  <a:spcPct val="0"/>
                </a:spcBef>
                <a:buClrTx/>
                <a:buSzTx/>
                <a:buFontTx/>
                <a:buNone/>
              </a:pPr>
              <a:t>19</a:t>
            </a:fld>
            <a:endParaRPr lang="en-US" altLang="en-US" sz="1400" b="0">
              <a:solidFill>
                <a:srgbClr val="474B78"/>
              </a:solidFill>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Intake and Interview</a:t>
            </a:r>
          </a:p>
        </p:txBody>
      </p:sp>
      <p:sp>
        <p:nvSpPr>
          <p:cNvPr id="5" name="Footer Placeholder 4"/>
          <p:cNvSpPr>
            <a:spLocks noGrp="1"/>
          </p:cNvSpPr>
          <p:nvPr>
            <p:ph type="ftr" sz="quarter" idx="10"/>
          </p:nvPr>
        </p:nvSpPr>
        <p:spPr/>
        <p:txBody>
          <a:bodyPr/>
          <a:lstStyle/>
          <a:p>
            <a:pPr>
              <a:defRPr/>
            </a:pPr>
            <a:r>
              <a:rPr lang="en-US" smtClean="0"/>
              <a:t>NTTC Training – TY2016</a:t>
            </a:r>
            <a:endParaRPr lang="en-US"/>
          </a:p>
        </p:txBody>
      </p:sp>
      <p:sp>
        <p:nvSpPr>
          <p:cNvPr id="7172"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B9E50B80-83D5-4633-A46B-C3E9A1C3C04E}" type="slidenum">
              <a:rPr lang="en-US" altLang="en-US" sz="1400" b="0">
                <a:solidFill>
                  <a:srgbClr val="474B78"/>
                </a:solidFill>
                <a:cs typeface="Arial" charset="0"/>
              </a:rPr>
              <a:pPr>
                <a:spcBef>
                  <a:spcPct val="0"/>
                </a:spcBef>
                <a:buClrTx/>
                <a:buSzTx/>
                <a:buFontTx/>
                <a:buNone/>
              </a:pPr>
              <a:t>2</a:t>
            </a:fld>
            <a:endParaRPr lang="en-US" altLang="en-US" sz="1400" b="0">
              <a:solidFill>
                <a:srgbClr val="474B78"/>
              </a:solidFill>
              <a:cs typeface="Arial"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288" y="2514600"/>
            <a:ext cx="8861425"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550" y="3271838"/>
            <a:ext cx="8277225"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5" name="Picture 6" descr="C:\Users\McHugh\AppData\Local\Microsoft\Windows\Temporary Internet Files\Content.IE5\FD9GFCA2\MC90033254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34200" y="533400"/>
            <a:ext cx="1912938"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66800"/>
            <a:ext cx="9144000" cy="379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smtClean="0">
              <a:solidFill>
                <a:srgbClr val="FFFFFF"/>
              </a:solidFill>
            </a:endParaRPr>
          </a:p>
        </p:txBody>
      </p:sp>
      <p:sp>
        <p:nvSpPr>
          <p:cNvPr id="9219" name="Title 4"/>
          <p:cNvSpPr>
            <a:spLocks noGrp="1"/>
          </p:cNvSpPr>
          <p:nvPr>
            <p:ph type="title"/>
          </p:nvPr>
        </p:nvSpPr>
        <p:spPr>
          <a:xfrm>
            <a:off x="611188" y="403225"/>
            <a:ext cx="7886700" cy="1325563"/>
          </a:xfrm>
        </p:spPr>
        <p:txBody>
          <a:bodyPr/>
          <a:lstStyle/>
          <a:p>
            <a:pPr eaLnBrk="1" hangingPunct="1"/>
            <a:r>
              <a:rPr lang="en-US" altLang="en-US" smtClean="0"/>
              <a:t>Form SSA-1099</a:t>
            </a:r>
          </a:p>
        </p:txBody>
      </p:sp>
      <p:sp>
        <p:nvSpPr>
          <p:cNvPr id="4" name="Footer Placeholder 3"/>
          <p:cNvSpPr>
            <a:spLocks noGrp="1"/>
          </p:cNvSpPr>
          <p:nvPr>
            <p:ph type="ftr" sz="quarter" idx="13"/>
          </p:nvPr>
        </p:nvSpPr>
        <p:spPr/>
        <p:txBody>
          <a:bodyPr/>
          <a:lstStyle/>
          <a:p>
            <a:pPr>
              <a:defRPr/>
            </a:pPr>
            <a:r>
              <a:rPr lang="en-US" dirty="0" smtClean="0"/>
              <a:t>NTTC Training – TY2016</a:t>
            </a:r>
            <a:endParaRPr lang="en-US" dirty="0"/>
          </a:p>
        </p:txBody>
      </p:sp>
      <p:sp>
        <p:nvSpPr>
          <p:cNvPr id="9221"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EDDA3B9E-46EE-4EEC-8F7B-F1DC4124C264}" type="slidenum">
              <a:rPr lang="en-US" altLang="en-US" sz="1400" b="0">
                <a:solidFill>
                  <a:srgbClr val="474B78"/>
                </a:solidFill>
                <a:cs typeface="Arial" charset="0"/>
              </a:rPr>
              <a:pPr>
                <a:spcBef>
                  <a:spcPct val="0"/>
                </a:spcBef>
                <a:buClrTx/>
                <a:buSzTx/>
                <a:buFontTx/>
                <a:buNone/>
              </a:pPr>
              <a:t>3</a:t>
            </a:fld>
            <a:endParaRPr lang="en-US" altLang="en-US" sz="1400" b="0">
              <a:solidFill>
                <a:srgbClr val="474B78"/>
              </a:solidFill>
              <a:cs typeface="Arial" charset="0"/>
            </a:endParaRPr>
          </a:p>
        </p:txBody>
      </p:sp>
      <p:pic>
        <p:nvPicPr>
          <p:cNvPr id="9222" name="Content Placeholder 7"/>
          <p:cNvPicPr>
            <a:picLocks noGrp="1" noChangeAspect="1"/>
          </p:cNvPicPr>
          <p:nvPr>
            <p:ph sz="quarter" idx="12"/>
          </p:nvPr>
        </p:nvPicPr>
        <p:blipFill>
          <a:blip r:embed="rId3">
            <a:extLst>
              <a:ext uri="{28A0092B-C50C-407E-A947-70E740481C1C}">
                <a14:useLocalDpi xmlns:a14="http://schemas.microsoft.com/office/drawing/2010/main" val="0"/>
              </a:ext>
            </a:extLst>
          </a:blip>
          <a:srcRect/>
          <a:stretch>
            <a:fillRect/>
          </a:stretch>
        </p:blipFill>
        <p:spPr>
          <a:xfrm>
            <a:off x="1278355" y="1905000"/>
            <a:ext cx="6160008" cy="4366070"/>
          </a:xfrm>
        </p:spPr>
      </p:pic>
      <p:sp>
        <p:nvSpPr>
          <p:cNvPr id="9223" name="Rectangle 14"/>
          <p:cNvSpPr>
            <a:spLocks noChangeArrowheads="1"/>
          </p:cNvSpPr>
          <p:nvPr/>
        </p:nvSpPr>
        <p:spPr bwMode="auto">
          <a:xfrm>
            <a:off x="0" y="4445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eaLnBrk="1" hangingPunct="1">
              <a:spcBef>
                <a:spcPct val="0"/>
              </a:spcBef>
              <a:buClrTx/>
              <a:buSzTx/>
              <a:buFontTx/>
              <a:buNone/>
            </a:pPr>
            <a:endParaRPr lang="en-US" altLang="en-US" sz="1800" b="0">
              <a:cs typeface="Arial" charset="0"/>
            </a:endParaRPr>
          </a:p>
        </p:txBody>
      </p:sp>
      <p:sp>
        <p:nvSpPr>
          <p:cNvPr id="9224" name="Rectangle 16"/>
          <p:cNvSpPr>
            <a:spLocks noChangeArrowheads="1"/>
          </p:cNvSpPr>
          <p:nvPr/>
        </p:nvSpPr>
        <p:spPr bwMode="auto">
          <a:xfrm>
            <a:off x="0" y="27305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eaLnBrk="1" hangingPunct="1">
              <a:spcBef>
                <a:spcPct val="0"/>
              </a:spcBef>
              <a:buClrTx/>
              <a:buSzTx/>
              <a:buFontTx/>
              <a:buNone/>
            </a:pPr>
            <a:endParaRPr lang="en-US" altLang="en-US" sz="1800" b="0">
              <a:cs typeface="Arial" charset="0"/>
            </a:endParaRPr>
          </a:p>
        </p:txBody>
      </p:sp>
      <p:cxnSp>
        <p:nvCxnSpPr>
          <p:cNvPr id="7" name="Straight Arrow Connector 6"/>
          <p:cNvCxnSpPr/>
          <p:nvPr/>
        </p:nvCxnSpPr>
        <p:spPr>
          <a:xfrm>
            <a:off x="3960019" y="2438400"/>
            <a:ext cx="1223962" cy="623887"/>
          </a:xfrm>
          <a:prstGeom prst="straightConnector1">
            <a:avLst/>
          </a:prstGeom>
          <a:ln w="762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04800" y="3200400"/>
            <a:ext cx="1300162" cy="60325"/>
          </a:xfrm>
          <a:prstGeom prst="straightConnector1">
            <a:avLst/>
          </a:prstGeom>
          <a:ln w="762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8314" y="3708400"/>
            <a:ext cx="1376362" cy="257175"/>
          </a:xfrm>
          <a:prstGeom prst="straightConnector1">
            <a:avLst/>
          </a:prstGeom>
          <a:ln w="762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343400" y="3869072"/>
            <a:ext cx="1223962" cy="825500"/>
          </a:xfrm>
          <a:prstGeom prst="straightConnector1">
            <a:avLst/>
          </a:prstGeom>
          <a:ln w="762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Social Security Income in TaxSlayer</a:t>
            </a:r>
            <a:endParaRPr lang="en-US" dirty="0"/>
          </a:p>
        </p:txBody>
      </p:sp>
      <p:sp>
        <p:nvSpPr>
          <p:cNvPr id="3" name="Footer Placeholder 2"/>
          <p:cNvSpPr>
            <a:spLocks noGrp="1"/>
          </p:cNvSpPr>
          <p:nvPr>
            <p:ph type="ftr" sz="quarter" idx="13"/>
          </p:nvPr>
        </p:nvSpPr>
        <p:spPr/>
        <p:txBody>
          <a:bodyPr/>
          <a:lstStyle/>
          <a:p>
            <a:pPr>
              <a:defRPr/>
            </a:pPr>
            <a:r>
              <a:rPr lang="en-US" smtClean="0"/>
              <a:t>NTTC Training – TY2016</a:t>
            </a:r>
            <a:endParaRPr lang="en-US"/>
          </a:p>
        </p:txBody>
      </p:sp>
      <p:sp>
        <p:nvSpPr>
          <p:cNvPr id="11268" name="Slide Number Placeholder 5"/>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BA470E60-66AC-48B6-AFFE-2DC0554D8265}" type="slidenum">
              <a:rPr lang="en-US" altLang="en-US" sz="1400" b="0">
                <a:solidFill>
                  <a:srgbClr val="474B78"/>
                </a:solidFill>
                <a:cs typeface="Arial" charset="0"/>
              </a:rPr>
              <a:pPr>
                <a:spcBef>
                  <a:spcPct val="0"/>
                </a:spcBef>
                <a:buClrTx/>
                <a:buSzTx/>
                <a:buFontTx/>
                <a:buNone/>
              </a:pPr>
              <a:t>4</a:t>
            </a:fld>
            <a:endParaRPr lang="en-US" altLang="en-US" sz="1400" b="0">
              <a:solidFill>
                <a:srgbClr val="474B78"/>
              </a:solidFill>
              <a:cs typeface="Arial" charset="0"/>
            </a:endParaRPr>
          </a:p>
        </p:txBody>
      </p:sp>
      <p:sp>
        <p:nvSpPr>
          <p:cNvPr id="18435" name="Content Placeholder 2"/>
          <p:cNvSpPr>
            <a:spLocks noGrp="1"/>
          </p:cNvSpPr>
          <p:nvPr>
            <p:ph sz="quarter" idx="12"/>
          </p:nvPr>
        </p:nvSpPr>
        <p:spPr>
          <a:xfrm>
            <a:off x="971550" y="2133600"/>
            <a:ext cx="7543800" cy="3886200"/>
          </a:xfrm>
        </p:spPr>
        <p:txBody>
          <a:bodyPr rtlCol="0">
            <a:normAutofit fontScale="62500" lnSpcReduction="20000"/>
          </a:bodyPr>
          <a:lstStyle/>
          <a:p>
            <a:pPr eaLnBrk="1" fontAlgn="auto" hangingPunct="1">
              <a:spcAft>
                <a:spcPts val="0"/>
              </a:spcAft>
              <a:defRPr/>
            </a:pPr>
            <a:r>
              <a:rPr lang="en-US" altLang="en-US" dirty="0" smtClean="0"/>
              <a:t>In Federal Section, select IRA/Pension Distributions (1099R-SSA-1099) from Income list.  Then select SSA-1099 </a:t>
            </a:r>
            <a:r>
              <a:rPr lang="en-US" altLang="en-US" sz="5800" dirty="0" smtClean="0">
                <a:solidFill>
                  <a:srgbClr val="FF0000"/>
                </a:solidFill>
              </a:rPr>
              <a:t>*</a:t>
            </a:r>
          </a:p>
          <a:p>
            <a:pPr eaLnBrk="1" fontAlgn="auto" hangingPunct="1">
              <a:spcAft>
                <a:spcPts val="0"/>
              </a:spcAft>
              <a:defRPr/>
            </a:pPr>
            <a:r>
              <a:rPr lang="en-US" altLang="en-US" dirty="0" smtClean="0"/>
              <a:t>Enter data for </a:t>
            </a:r>
            <a:r>
              <a:rPr lang="en-US" altLang="en-US" dirty="0" smtClean="0">
                <a:solidFill>
                  <a:srgbClr val="0000FF"/>
                </a:solidFill>
              </a:rPr>
              <a:t>both</a:t>
            </a:r>
            <a:r>
              <a:rPr lang="en-US" altLang="en-US" dirty="0" smtClean="0"/>
              <a:t> Taxpayer and Spouse </a:t>
            </a:r>
          </a:p>
          <a:p>
            <a:pPr eaLnBrk="1" fontAlgn="auto" hangingPunct="1">
              <a:spcAft>
                <a:spcPts val="0"/>
              </a:spcAft>
              <a:defRPr/>
            </a:pPr>
            <a:r>
              <a:rPr lang="en-US" altLang="en-US" dirty="0" smtClean="0"/>
              <a:t>Check for Federal withholding</a:t>
            </a:r>
          </a:p>
          <a:p>
            <a:pPr eaLnBrk="1" fontAlgn="auto" hangingPunct="1">
              <a:spcAft>
                <a:spcPts val="0"/>
              </a:spcAft>
              <a:defRPr/>
            </a:pPr>
            <a:r>
              <a:rPr lang="en-US" altLang="en-US" dirty="0" smtClean="0"/>
              <a:t>Add Medicare payments and enter on Medicare line, it will carry automatically to Schedule A</a:t>
            </a:r>
          </a:p>
          <a:p>
            <a:pPr marL="0" indent="0" eaLnBrk="1" fontAlgn="auto" hangingPunct="1">
              <a:spcAft>
                <a:spcPts val="0"/>
              </a:spcAft>
              <a:buFont typeface="Calibri" pitchFamily="34" charset="0"/>
              <a:buNone/>
              <a:defRPr/>
            </a:pPr>
            <a:r>
              <a:rPr lang="en-US" altLang="en-US" dirty="0" smtClean="0"/>
              <a:t> </a:t>
            </a:r>
            <a:r>
              <a:rPr lang="en-US" altLang="en-US" sz="5800" dirty="0" smtClean="0">
                <a:solidFill>
                  <a:srgbClr val="FF0000"/>
                </a:solidFill>
              </a:rPr>
              <a:t>*</a:t>
            </a:r>
            <a:r>
              <a:rPr lang="en-US" altLang="en-US" dirty="0" smtClean="0"/>
              <a:t> Can go directly to SSA-1099 input screen by using Quick Files, Taxpayer Profiles, Enter Form or 1040 </a:t>
            </a:r>
            <a:r>
              <a:rPr lang="en-US" altLang="en-US" dirty="0" smtClean="0"/>
              <a:t>View</a:t>
            </a:r>
            <a:endParaRPr lang="en-US" altLang="en-US" dirty="0" smtClean="0"/>
          </a:p>
        </p:txBody>
      </p:sp>
      <p:pic>
        <p:nvPicPr>
          <p:cNvPr id="11270" name="Picture 7" descr="C:\Program Files (x86)\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0"/>
            <a:ext cx="1109663"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4"/>
          <p:cNvSpPr>
            <a:spLocks noGrp="1" noChangeArrowheads="1"/>
          </p:cNvSpPr>
          <p:nvPr>
            <p:ph type="title"/>
          </p:nvPr>
        </p:nvSpPr>
        <p:spPr>
          <a:xfrm>
            <a:off x="628650" y="0"/>
            <a:ext cx="7886700" cy="1116013"/>
          </a:xfrm>
        </p:spPr>
        <p:txBody>
          <a:bodyPr/>
          <a:lstStyle/>
          <a:p>
            <a:pPr eaLnBrk="1" hangingPunct="1"/>
            <a:r>
              <a:rPr lang="en-US" altLang="en-US" smtClean="0"/>
              <a:t>Add SS Income To TaxSlayer</a:t>
            </a:r>
          </a:p>
        </p:txBody>
      </p:sp>
      <p:sp>
        <p:nvSpPr>
          <p:cNvPr id="4" name="Footer Placeholder 3"/>
          <p:cNvSpPr>
            <a:spLocks noGrp="1"/>
          </p:cNvSpPr>
          <p:nvPr>
            <p:ph type="ftr" sz="quarter" idx="10"/>
          </p:nvPr>
        </p:nvSpPr>
        <p:spPr/>
        <p:txBody>
          <a:bodyPr/>
          <a:lstStyle/>
          <a:p>
            <a:pPr>
              <a:defRPr/>
            </a:pPr>
            <a:r>
              <a:rPr lang="en-US" smtClean="0"/>
              <a:t>NTTC Training – TY2016</a:t>
            </a:r>
            <a:endParaRPr lang="en-US"/>
          </a:p>
        </p:txBody>
      </p:sp>
      <p:sp>
        <p:nvSpPr>
          <p:cNvPr id="13316"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69B8E9D2-4AD6-4B45-88C5-3A22202CEB11}" type="slidenum">
              <a:rPr lang="en-US" altLang="en-US" sz="1400" b="0">
                <a:solidFill>
                  <a:srgbClr val="474B78"/>
                </a:solidFill>
                <a:cs typeface="Arial" charset="0"/>
              </a:rPr>
              <a:pPr>
                <a:spcBef>
                  <a:spcPct val="0"/>
                </a:spcBef>
                <a:buClrTx/>
                <a:buSzTx/>
                <a:buFontTx/>
                <a:buNone/>
              </a:pPr>
              <a:t>5</a:t>
            </a:fld>
            <a:endParaRPr lang="en-US" altLang="en-US" sz="1400" b="0">
              <a:solidFill>
                <a:srgbClr val="474B78"/>
              </a:solidFill>
              <a:cs typeface="Arial" charset="0"/>
            </a:endParaRPr>
          </a:p>
        </p:txBody>
      </p:sp>
      <p:sp>
        <p:nvSpPr>
          <p:cNvPr id="2" name="Rectangle 1"/>
          <p:cNvSpPr/>
          <p:nvPr/>
        </p:nvSpPr>
        <p:spPr>
          <a:xfrm>
            <a:off x="8153400" y="1116013"/>
            <a:ext cx="685800" cy="331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smtClean="0">
              <a:solidFill>
                <a:srgbClr val="FFFFFF"/>
              </a:solidFill>
            </a:endParaRPr>
          </a:p>
        </p:txBody>
      </p:sp>
      <p:pic>
        <p:nvPicPr>
          <p:cNvPr id="13318" name="Picture 4"/>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247650" y="1069975"/>
            <a:ext cx="84963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Arrow Connector 6"/>
          <p:cNvCxnSpPr/>
          <p:nvPr/>
        </p:nvCxnSpPr>
        <p:spPr>
          <a:xfrm>
            <a:off x="4945063" y="2667000"/>
            <a:ext cx="1524000" cy="76200"/>
          </a:xfrm>
          <a:prstGeom prst="straightConnector1">
            <a:avLst/>
          </a:prstGeom>
          <a:ln w="5715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334000" y="3048000"/>
            <a:ext cx="1135063" cy="0"/>
          </a:xfrm>
          <a:prstGeom prst="straightConnector1">
            <a:avLst/>
          </a:prstGeom>
          <a:ln w="5715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667000" y="3429000"/>
            <a:ext cx="3657600" cy="0"/>
          </a:xfrm>
          <a:prstGeom prst="straightConnector1">
            <a:avLst/>
          </a:prstGeom>
          <a:ln w="57150">
            <a:solidFill>
              <a:srgbClr val="0000FF"/>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NTTC Training – TY2016</a:t>
            </a:r>
            <a:endParaRPr lang="en-US"/>
          </a:p>
        </p:txBody>
      </p:sp>
      <p:sp>
        <p:nvSpPr>
          <p:cNvPr id="1536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3DC582FF-2E9A-43AA-A8C7-C746534D1EE0}" type="slidenum">
              <a:rPr lang="en-US" altLang="en-US" sz="1400" b="0">
                <a:solidFill>
                  <a:srgbClr val="474B78"/>
                </a:solidFill>
                <a:cs typeface="Arial" charset="0"/>
              </a:rPr>
              <a:pPr>
                <a:spcBef>
                  <a:spcPct val="0"/>
                </a:spcBef>
                <a:buClrTx/>
                <a:buSzTx/>
                <a:buFontTx/>
                <a:buNone/>
              </a:pPr>
              <a:t>6</a:t>
            </a:fld>
            <a:endParaRPr lang="en-US" altLang="en-US" sz="1400" b="0">
              <a:solidFill>
                <a:srgbClr val="474B78"/>
              </a:solidFill>
              <a:cs typeface="Arial" charset="0"/>
            </a:endParaRPr>
          </a:p>
        </p:txBody>
      </p:sp>
      <p:sp>
        <p:nvSpPr>
          <p:cNvPr id="15364" name="Rectangle 2"/>
          <p:cNvSpPr>
            <a:spLocks noGrp="1" noChangeArrowheads="1"/>
          </p:cNvSpPr>
          <p:nvPr>
            <p:ph type="title" idx="4294967295"/>
          </p:nvPr>
        </p:nvSpPr>
        <p:spPr>
          <a:xfrm>
            <a:off x="1143000" y="0"/>
            <a:ext cx="8001000" cy="1219200"/>
          </a:xfrm>
        </p:spPr>
        <p:txBody>
          <a:bodyPr/>
          <a:lstStyle/>
          <a:p>
            <a:pPr eaLnBrk="1" hangingPunct="1">
              <a:lnSpc>
                <a:spcPct val="85000"/>
              </a:lnSpc>
            </a:pPr>
            <a:r>
              <a:rPr lang="en-US" altLang="en-US" smtClean="0"/>
              <a:t>Lump-Sum Social Security</a:t>
            </a:r>
            <a:endParaRPr lang="en-US" altLang="en-US" sz="2200" smtClean="0"/>
          </a:p>
        </p:txBody>
      </p:sp>
      <p:sp>
        <p:nvSpPr>
          <p:cNvPr id="8195" name="Rectangle 3"/>
          <p:cNvSpPr>
            <a:spLocks noGrp="1" noChangeArrowheads="1"/>
          </p:cNvSpPr>
          <p:nvPr>
            <p:ph type="body" idx="4294967295"/>
          </p:nvPr>
        </p:nvSpPr>
        <p:spPr>
          <a:xfrm>
            <a:off x="990600" y="1828800"/>
            <a:ext cx="8153400" cy="4191000"/>
          </a:xfrm>
        </p:spPr>
        <p:txBody>
          <a:bodyPr rtlCol="0">
            <a:normAutofit fontScale="77500" lnSpcReduction="20000"/>
          </a:bodyPr>
          <a:lstStyle/>
          <a:p>
            <a:pPr eaLnBrk="1" fontAlgn="auto" hangingPunct="1">
              <a:lnSpc>
                <a:spcPct val="110000"/>
              </a:lnSpc>
              <a:spcAft>
                <a:spcPts val="0"/>
              </a:spcAft>
              <a:buClr>
                <a:schemeClr val="accent2">
                  <a:lumMod val="50000"/>
                </a:schemeClr>
              </a:buClr>
              <a:defRPr/>
            </a:pPr>
            <a:r>
              <a:rPr lang="en-US" dirty="0" smtClean="0"/>
              <a:t>Benefits paid may include lump-sum payments for prior years</a:t>
            </a:r>
          </a:p>
          <a:p>
            <a:pPr lvl="1" eaLnBrk="1" fontAlgn="auto" hangingPunct="1">
              <a:lnSpc>
                <a:spcPct val="110000"/>
              </a:lnSpc>
              <a:spcAft>
                <a:spcPts val="0"/>
              </a:spcAft>
              <a:buClr>
                <a:schemeClr val="accent2">
                  <a:lumMod val="50000"/>
                </a:schemeClr>
              </a:buClr>
              <a:defRPr/>
            </a:pPr>
            <a:r>
              <a:rPr lang="en-US" dirty="0" smtClean="0"/>
              <a:t>Prior year amounts will show in DESCRIPTION block of Form SSA-1099</a:t>
            </a:r>
          </a:p>
          <a:p>
            <a:pPr eaLnBrk="1" fontAlgn="auto" hangingPunct="1">
              <a:lnSpc>
                <a:spcPct val="110000"/>
              </a:lnSpc>
              <a:spcAft>
                <a:spcPts val="0"/>
              </a:spcAft>
              <a:buClr>
                <a:schemeClr val="accent2">
                  <a:lumMod val="50000"/>
                </a:schemeClr>
              </a:buClr>
              <a:defRPr/>
            </a:pPr>
            <a:r>
              <a:rPr lang="en-US" dirty="0" smtClean="0"/>
              <a:t>All must be included in the current return</a:t>
            </a:r>
          </a:p>
          <a:p>
            <a:pPr eaLnBrk="1" fontAlgn="auto" hangingPunct="1">
              <a:lnSpc>
                <a:spcPct val="110000"/>
              </a:lnSpc>
              <a:spcAft>
                <a:spcPts val="0"/>
              </a:spcAft>
              <a:buClr>
                <a:schemeClr val="accent2">
                  <a:lumMod val="50000"/>
                </a:schemeClr>
              </a:buClr>
              <a:defRPr/>
            </a:pPr>
            <a:r>
              <a:rPr lang="en-US" dirty="0" smtClean="0"/>
              <a:t>Compare whether refund/tax owed changes when all entered for current year versus allocating appropriate amounts to prior year(s) </a:t>
            </a:r>
          </a:p>
        </p:txBody>
      </p:sp>
      <p:sp>
        <p:nvSpPr>
          <p:cNvPr id="2" name="5-Point Star 1"/>
          <p:cNvSpPr/>
          <p:nvPr/>
        </p:nvSpPr>
        <p:spPr>
          <a:xfrm>
            <a:off x="7924800" y="2286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15367" name="Picture 4" descr="C:\Users\Steve\AppData\Local\Microsoft\Windows\Temporary Internet Files\Content.Word\Dogs and boo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0" y="196850"/>
            <a:ext cx="13001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p:txBody>
          <a:bodyPr/>
          <a:lstStyle/>
          <a:p>
            <a:pPr eaLnBrk="1" hangingPunct="1"/>
            <a:r>
              <a:rPr lang="en-US" altLang="en-US" smtClean="0"/>
              <a:t>SSA -1099 Lump Sum Distribution </a:t>
            </a:r>
          </a:p>
        </p:txBody>
      </p:sp>
      <p:sp>
        <p:nvSpPr>
          <p:cNvPr id="2" name="Footer Placeholder 1"/>
          <p:cNvSpPr>
            <a:spLocks noGrp="1"/>
          </p:cNvSpPr>
          <p:nvPr>
            <p:ph type="ftr" sz="quarter" idx="13"/>
          </p:nvPr>
        </p:nvSpPr>
        <p:spPr/>
        <p:txBody>
          <a:bodyPr/>
          <a:lstStyle/>
          <a:p>
            <a:pPr>
              <a:defRPr/>
            </a:pPr>
            <a:r>
              <a:rPr lang="en-US" smtClean="0"/>
              <a:t>NTTC Training – TY2016</a:t>
            </a:r>
            <a:endParaRPr lang="en-US"/>
          </a:p>
        </p:txBody>
      </p:sp>
      <p:sp>
        <p:nvSpPr>
          <p:cNvPr id="17412" name="Slide Number Placeholder 2"/>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F0CF748F-D8F8-4FD0-B399-C2266268BF3F}" type="slidenum">
              <a:rPr lang="en-US" altLang="en-US" sz="1200" b="0">
                <a:solidFill>
                  <a:srgbClr val="474B78"/>
                </a:solidFill>
                <a:cs typeface="Arial" charset="0"/>
              </a:rPr>
              <a:pPr>
                <a:spcBef>
                  <a:spcPct val="0"/>
                </a:spcBef>
                <a:buClrTx/>
                <a:buSzTx/>
                <a:buFontTx/>
                <a:buNone/>
              </a:pPr>
              <a:t>7</a:t>
            </a:fld>
            <a:endParaRPr lang="en-US" altLang="en-US" sz="1200" b="0">
              <a:solidFill>
                <a:srgbClr val="474B78"/>
              </a:solidFill>
              <a:cs typeface="Arial" charset="0"/>
            </a:endParaRPr>
          </a:p>
        </p:txBody>
      </p:sp>
      <p:sp>
        <p:nvSpPr>
          <p:cNvPr id="16" name="5-Point Star 15"/>
          <p:cNvSpPr/>
          <p:nvPr/>
        </p:nvSpPr>
        <p:spPr>
          <a:xfrm>
            <a:off x="8153400" y="5715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17414" name="Content Placeholder 8"/>
          <p:cNvPicPr>
            <a:picLocks noGrp="1" noChangeAspect="1"/>
          </p:cNvPicPr>
          <p:nvPr>
            <p:ph sz="quarter" idx="12"/>
          </p:nvPr>
        </p:nvPicPr>
        <p:blipFill>
          <a:blip r:embed="rId3">
            <a:extLst>
              <a:ext uri="{28A0092B-C50C-407E-A947-70E740481C1C}">
                <a14:useLocalDpi xmlns:a14="http://schemas.microsoft.com/office/drawing/2010/main" val="0"/>
              </a:ext>
            </a:extLst>
          </a:blip>
          <a:srcRect/>
          <a:stretch>
            <a:fillRect/>
          </a:stretch>
        </p:blipFill>
        <p:spPr>
          <a:xfrm>
            <a:off x="628651" y="1690688"/>
            <a:ext cx="6340983" cy="4518374"/>
          </a:xfrm>
        </p:spPr>
      </p:pic>
      <p:sp>
        <p:nvSpPr>
          <p:cNvPr id="17415" name="TextBox 9"/>
          <p:cNvSpPr txBox="1">
            <a:spLocks noChangeArrowheads="1"/>
          </p:cNvSpPr>
          <p:nvPr/>
        </p:nvSpPr>
        <p:spPr bwMode="auto">
          <a:xfrm>
            <a:off x="628650" y="4495800"/>
            <a:ext cx="3105150" cy="457200"/>
          </a:xfrm>
          <a:prstGeom prst="rect">
            <a:avLst/>
          </a:prstGeom>
          <a:noFill/>
          <a:ln w="381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endParaRPr lang="en-US" altLang="en-US" sz="1800" b="0">
              <a:cs typeface="Arial" charset="0"/>
            </a:endParaRPr>
          </a:p>
        </p:txBody>
      </p:sp>
      <p:sp>
        <p:nvSpPr>
          <p:cNvPr id="17416" name="TextBox 10"/>
          <p:cNvSpPr txBox="1">
            <a:spLocks noChangeArrowheads="1"/>
          </p:cNvSpPr>
          <p:nvPr/>
        </p:nvSpPr>
        <p:spPr bwMode="auto">
          <a:xfrm>
            <a:off x="628650" y="5257800"/>
            <a:ext cx="3105150" cy="838200"/>
          </a:xfrm>
          <a:prstGeom prst="rect">
            <a:avLst/>
          </a:prstGeom>
          <a:noFill/>
          <a:ln w="381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endParaRPr lang="en-US" altLang="en-US" sz="1800" b="0">
              <a:cs typeface="Arial" charset="0"/>
            </a:endParaRPr>
          </a:p>
        </p:txBody>
      </p:sp>
      <p:sp>
        <p:nvSpPr>
          <p:cNvPr id="17417" name="TextBox 11"/>
          <p:cNvSpPr txBox="1">
            <a:spLocks noChangeArrowheads="1"/>
          </p:cNvSpPr>
          <p:nvPr/>
        </p:nvSpPr>
        <p:spPr bwMode="auto">
          <a:xfrm>
            <a:off x="3886200" y="3581400"/>
            <a:ext cx="3505200" cy="830263"/>
          </a:xfrm>
          <a:prstGeom prst="rect">
            <a:avLst/>
          </a:prstGeom>
          <a:solidFill>
            <a:srgbClr val="66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r>
              <a:rPr lang="en-US" altLang="en-US" sz="2400" dirty="0">
                <a:cs typeface="Arial" charset="0"/>
              </a:rPr>
              <a:t>Sample SSA-1099 Lump- Sum Distribution</a:t>
            </a:r>
          </a:p>
        </p:txBody>
      </p:sp>
      <p:sp>
        <p:nvSpPr>
          <p:cNvPr id="3" name="TextBox 2"/>
          <p:cNvSpPr txBox="1"/>
          <p:nvPr/>
        </p:nvSpPr>
        <p:spPr>
          <a:xfrm>
            <a:off x="685800" y="1960167"/>
            <a:ext cx="762000" cy="384721"/>
          </a:xfrm>
          <a:prstGeom prst="rect">
            <a:avLst/>
          </a:prstGeom>
          <a:solidFill>
            <a:schemeClr val="bg1">
              <a:lumMod val="85000"/>
            </a:schemeClr>
          </a:solidFill>
        </p:spPr>
        <p:txBody>
          <a:bodyPr wrap="square" rtlCol="0">
            <a:spAutoFit/>
          </a:bodyPr>
          <a:lstStyle/>
          <a:p>
            <a:r>
              <a:rPr lang="en-US" sz="1900" b="1" dirty="0" smtClean="0"/>
              <a:t>2016</a:t>
            </a:r>
            <a:endParaRPr lang="en-US" sz="19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pPr>
              <a:defRPr/>
            </a:pPr>
            <a:r>
              <a:rPr lang="en-US" smtClean="0"/>
              <a:t>NTTC Training – TY2016</a:t>
            </a:r>
            <a:endParaRPr lang="en-US"/>
          </a:p>
        </p:txBody>
      </p:sp>
      <p:sp>
        <p:nvSpPr>
          <p:cNvPr id="19459" name="Slide Number Placeholder 2"/>
          <p:cNvSpPr>
            <a:spLocks noGrp="1"/>
          </p:cNvSpPr>
          <p:nvPr>
            <p:ph type="sldNum" sz="quarter" idx="18"/>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766C4D49-71B2-42C4-B5CD-A8175908BB9E}" type="slidenum">
              <a:rPr lang="en-US" altLang="en-US" sz="1400" b="0">
                <a:solidFill>
                  <a:srgbClr val="474B78"/>
                </a:solidFill>
                <a:cs typeface="Arial" charset="0"/>
              </a:rPr>
              <a:pPr>
                <a:spcBef>
                  <a:spcPct val="0"/>
                </a:spcBef>
                <a:buClrTx/>
                <a:buSzTx/>
                <a:buFontTx/>
                <a:buNone/>
              </a:pPr>
              <a:t>8</a:t>
            </a:fld>
            <a:endParaRPr lang="en-US" altLang="en-US" sz="1400" b="0">
              <a:solidFill>
                <a:srgbClr val="474B78"/>
              </a:solidFill>
              <a:cs typeface="Arial" charset="0"/>
            </a:endParaRPr>
          </a:p>
        </p:txBody>
      </p:sp>
      <p:sp>
        <p:nvSpPr>
          <p:cNvPr id="10243" name="Rectangle 8"/>
          <p:cNvSpPr>
            <a:spLocks noGrp="1" noChangeArrowheads="1"/>
          </p:cNvSpPr>
          <p:nvPr>
            <p:ph type="title"/>
          </p:nvPr>
        </p:nvSpPr>
        <p:spPr>
          <a:xfrm>
            <a:off x="628650" y="0"/>
            <a:ext cx="7886700" cy="1219200"/>
          </a:xfrm>
        </p:spPr>
        <p:txBody>
          <a:bodyPr rtlCol="0">
            <a:normAutofit fontScale="90000"/>
          </a:bodyPr>
          <a:lstStyle/>
          <a:p>
            <a:pPr eaLnBrk="1" fontAlgn="auto" hangingPunct="1">
              <a:spcAft>
                <a:spcPts val="0"/>
              </a:spcAft>
              <a:defRPr/>
            </a:pPr>
            <a:r>
              <a:rPr lang="en-US" dirty="0" smtClean="0"/>
              <a:t>Start With SSA-1099 Input Screen</a:t>
            </a:r>
          </a:p>
        </p:txBody>
      </p:sp>
      <p:sp>
        <p:nvSpPr>
          <p:cNvPr id="17" name="Rectangle 16"/>
          <p:cNvSpPr/>
          <p:nvPr/>
        </p:nvSpPr>
        <p:spPr>
          <a:xfrm>
            <a:off x="5786438" y="5211763"/>
            <a:ext cx="1143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endParaRPr lang="en-US" dirty="0">
              <a:solidFill>
                <a:schemeClr val="tx1"/>
              </a:solidFill>
            </a:endParaRPr>
          </a:p>
        </p:txBody>
      </p:sp>
      <p:sp>
        <p:nvSpPr>
          <p:cNvPr id="5" name="5-Point Star 4"/>
          <p:cNvSpPr/>
          <p:nvPr/>
        </p:nvSpPr>
        <p:spPr>
          <a:xfrm>
            <a:off x="8229600" y="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19463" name="Picture 7" descr="C:\Program Files (x86)\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5600" y="1614488"/>
            <a:ext cx="1109663"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Text Placeholder 7"/>
          <p:cNvSpPr>
            <a:spLocks noGrp="1"/>
          </p:cNvSpPr>
          <p:nvPr>
            <p:ph type="body" sz="quarter" idx="16"/>
          </p:nvPr>
        </p:nvSpPr>
        <p:spPr>
          <a:xfrm>
            <a:off x="950913" y="1219200"/>
            <a:ext cx="7543800" cy="4994275"/>
          </a:xfrm>
        </p:spPr>
        <p:txBody>
          <a:bodyPr/>
          <a:lstStyle/>
          <a:p>
            <a:pPr eaLnBrk="1" hangingPunct="1"/>
            <a:r>
              <a:rPr lang="en-US" altLang="en-US" smtClean="0"/>
              <a:t>Enter entire amount on current year input screen. Then select Begin Worksheet.</a:t>
            </a:r>
          </a:p>
        </p:txBody>
      </p:sp>
      <p:pic>
        <p:nvPicPr>
          <p:cNvPr id="19465" name="Picture 8"/>
          <p:cNvPicPr>
            <a:picLocks noChangeAspect="1"/>
          </p:cNvPicPr>
          <p:nvPr/>
        </p:nvPicPr>
        <p:blipFill>
          <a:blip r:embed="rId4">
            <a:extLst>
              <a:ext uri="{BEBA8EAE-BF5A-486C-A8C5-ECC9F3942E4B}">
                <a14:imgProps xmlns:a14="http://schemas.microsoft.com/office/drawing/2010/main">
                  <a14:imgLayer r:embed="rId5">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523875" y="3048000"/>
            <a:ext cx="8162925" cy="316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Arrow Connector 10"/>
          <p:cNvCxnSpPr/>
          <p:nvPr/>
        </p:nvCxnSpPr>
        <p:spPr>
          <a:xfrm>
            <a:off x="5334000" y="3352800"/>
            <a:ext cx="1066800" cy="53340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04800" y="4800600"/>
            <a:ext cx="1752600" cy="30480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Lump-Sum Worksheet</a:t>
            </a:r>
          </a:p>
        </p:txBody>
      </p:sp>
      <p:sp>
        <p:nvSpPr>
          <p:cNvPr id="21507"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3CC906D2-76C1-4F07-8801-ED15D3FD68FB}" type="slidenum">
              <a:rPr lang="en-US" altLang="en-US" sz="1400" b="0">
                <a:solidFill>
                  <a:srgbClr val="474B78"/>
                </a:solidFill>
                <a:cs typeface="Arial" charset="0"/>
              </a:rPr>
              <a:pPr>
                <a:spcBef>
                  <a:spcPct val="0"/>
                </a:spcBef>
                <a:buClrTx/>
                <a:buSzTx/>
                <a:buFontTx/>
                <a:buNone/>
              </a:pPr>
              <a:t>9</a:t>
            </a:fld>
            <a:endParaRPr lang="en-US" altLang="en-US" sz="1400" b="0">
              <a:solidFill>
                <a:srgbClr val="474B78"/>
              </a:solidFill>
              <a:cs typeface="Arial" charset="0"/>
            </a:endParaRPr>
          </a:p>
        </p:txBody>
      </p:sp>
      <p:sp>
        <p:nvSpPr>
          <p:cNvPr id="4" name="5-Point Star 3"/>
          <p:cNvSpPr/>
          <p:nvPr/>
        </p:nvSpPr>
        <p:spPr>
          <a:xfrm>
            <a:off x="8229600" y="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21509" name="Picture 4"/>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04838" y="1719263"/>
            <a:ext cx="8220075"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ounded Rectangle 8"/>
          <p:cNvSpPr/>
          <p:nvPr/>
        </p:nvSpPr>
        <p:spPr>
          <a:xfrm>
            <a:off x="3429000" y="2508250"/>
            <a:ext cx="2971800" cy="1295400"/>
          </a:xfrm>
          <a:prstGeom prst="roundRect">
            <a:avLst/>
          </a:prstGeom>
          <a:solidFill>
            <a:srgbClr val="6699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Complete one worksheet for each year.</a:t>
            </a:r>
          </a:p>
        </p:txBody>
      </p:sp>
      <p:cxnSp>
        <p:nvCxnSpPr>
          <p:cNvPr id="5" name="Straight Arrow Connector 4"/>
          <p:cNvCxnSpPr/>
          <p:nvPr/>
        </p:nvCxnSpPr>
        <p:spPr>
          <a:xfrm>
            <a:off x="5867400" y="1905000"/>
            <a:ext cx="762000" cy="6032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0"/>
          </p:nvPr>
        </p:nvSpPr>
        <p:spPr/>
        <p:txBody>
          <a:bodyPr/>
          <a:lstStyle/>
          <a:p>
            <a:pPr>
              <a:defRPr/>
            </a:pPr>
            <a:r>
              <a:rPr lang="en-US" smtClean="0"/>
              <a:t>NTTC Training – TY2016</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TTC">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TC 2016 Template.potx" id="{30F31F80-841A-4692-9C16-96298E5C3365}" vid="{A1287FF5-2D37-48D3-BB4A-79C7722276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~NTTC 2016 Template</Template>
  <TotalTime>0</TotalTime>
  <Words>1250</Words>
  <Application>Microsoft Office PowerPoint</Application>
  <PresentationFormat>On-screen Show (4:3)</PresentationFormat>
  <Paragraphs>163</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vt:lpstr>
      <vt:lpstr>Verdana</vt:lpstr>
      <vt:lpstr>NTTC</vt:lpstr>
      <vt:lpstr>Social Security and Railroad Retirement Equivalent</vt:lpstr>
      <vt:lpstr>Intake and Interview</vt:lpstr>
      <vt:lpstr>Form SSA-1099</vt:lpstr>
      <vt:lpstr>Social Security Income in TaxSlayer</vt:lpstr>
      <vt:lpstr>Add SS Income To TaxSlayer</vt:lpstr>
      <vt:lpstr>Lump-Sum Social Security</vt:lpstr>
      <vt:lpstr>SSA -1099 Lump Sum Distribution </vt:lpstr>
      <vt:lpstr>Start With SSA-1099 Input Screen</vt:lpstr>
      <vt:lpstr>Lump-Sum Worksheet</vt:lpstr>
      <vt:lpstr>Comments…</vt:lpstr>
      <vt:lpstr>Railroad Retirement Benefits</vt:lpstr>
      <vt:lpstr>PowerPoint Presentation</vt:lpstr>
      <vt:lpstr>SSA-1099 Input Screen – Railroad Retirement</vt:lpstr>
      <vt:lpstr>Railroad Retirement Benefits</vt:lpstr>
      <vt:lpstr>Foreign Old Age Payments</vt:lpstr>
      <vt:lpstr>If Taxpayer does not have SSA-1099</vt:lpstr>
      <vt:lpstr>Quality Review</vt:lpstr>
      <vt:lpstr>Exit Interview</vt:lpstr>
      <vt:lpstr>Questions/Comments?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2013-10-24T01:26:06Z</dcterms:created>
  <dcterms:modified xsi:type="dcterms:W3CDTF">2016-12-16T15:21:11Z</dcterms:modified>
</cp:coreProperties>
</file>